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29"/>
  </p:notesMasterIdLst>
  <p:handoutMasterIdLst>
    <p:handoutMasterId r:id="rId30"/>
  </p:handoutMasterIdLst>
  <p:sldIdLst>
    <p:sldId id="256" r:id="rId2"/>
    <p:sldId id="379" r:id="rId3"/>
    <p:sldId id="257" r:id="rId4"/>
    <p:sldId id="298" r:id="rId5"/>
    <p:sldId id="259" r:id="rId6"/>
    <p:sldId id="418" r:id="rId7"/>
    <p:sldId id="488" r:id="rId8"/>
    <p:sldId id="419" r:id="rId9"/>
    <p:sldId id="420" r:id="rId10"/>
    <p:sldId id="491" r:id="rId11"/>
    <p:sldId id="427" r:id="rId12"/>
    <p:sldId id="421" r:id="rId13"/>
    <p:sldId id="422" r:id="rId14"/>
    <p:sldId id="492" r:id="rId15"/>
    <p:sldId id="489" r:id="rId16"/>
    <p:sldId id="428" r:id="rId17"/>
    <p:sldId id="423" r:id="rId18"/>
    <p:sldId id="424" r:id="rId19"/>
    <p:sldId id="490" r:id="rId20"/>
    <p:sldId id="493" r:id="rId21"/>
    <p:sldId id="494" r:id="rId22"/>
    <p:sldId id="495" r:id="rId23"/>
    <p:sldId id="496" r:id="rId24"/>
    <p:sldId id="497" r:id="rId25"/>
    <p:sldId id="417" r:id="rId26"/>
    <p:sldId id="263" r:id="rId27"/>
    <p:sldId id="487" r:id="rId28"/>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cer" initials="a" lastIdx="0" clrIdx="0">
    <p:extLst>
      <p:ext uri="{19B8F6BF-5375-455C-9EA6-DF929625EA0E}">
        <p15:presenceInfo xmlns:p15="http://schemas.microsoft.com/office/powerpoint/2012/main" userId="acer"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07AE0"/>
    <a:srgbClr val="FC8EFF"/>
    <a:srgbClr val="CD697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660B408-B3CF-4A94-85FC-2B1E0A45F4A2}" styleName="Dark Style 2 - Accent 1/Accent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0505E3EF-67EA-436B-97B2-0124C06EBD24}" styleName="Medium Style 4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25400" cmpd="sng">
              <a:solidFill>
                <a:schemeClr val="accent3"/>
              </a:solidFill>
            </a:ln>
          </a:top>
        </a:tcBdr>
        <a:fill>
          <a:solidFill>
            <a:schemeClr val="accent3">
              <a:tint val="20000"/>
            </a:schemeClr>
          </a:solidFill>
        </a:fill>
      </a:tcStyle>
    </a:lastRow>
    <a:firstRow>
      <a:tcTxStyle b="on"/>
      <a:tcStyle>
        <a:tcBdr/>
        <a:fill>
          <a:solidFill>
            <a:schemeClr val="accent3">
              <a:tint val="20000"/>
            </a:schemeClr>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6544" autoAdjust="0"/>
    <p:restoredTop sz="94660" autoAdjust="0"/>
  </p:normalViewPr>
  <p:slideViewPr>
    <p:cSldViewPr snapToGrid="0" showGuides="1">
      <p:cViewPr varScale="1">
        <p:scale>
          <a:sx n="69" d="100"/>
          <a:sy n="69" d="100"/>
        </p:scale>
        <p:origin x="228" y="48"/>
      </p:cViewPr>
      <p:guideLst>
        <p:guide orient="horz" pos="2160"/>
        <p:guide pos="3840"/>
      </p:guideLst>
    </p:cSldViewPr>
  </p:slideViewPr>
  <p:outlineViewPr>
    <p:cViewPr>
      <p:scale>
        <a:sx n="33" d="100"/>
        <a:sy n="33" d="100"/>
      </p:scale>
      <p:origin x="0" y="720"/>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commentAuthors" Target="commentAuthor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handoutMaster" Target="handoutMasters/handoutMaster1.xml"/><Relationship Id="rId35" Type="http://schemas.openxmlformats.org/officeDocument/2006/relationships/tableStyles" Target="tableStyles.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BF095CF2-4891-4BA6-AA63-9C188A4B01C2}" type="datetimeFigureOut">
              <a:rPr lang="en-US" smtClean="0"/>
              <a:pPr/>
              <a:t>2/6/2023</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531FEBF8-CACA-4FB0-AA49-8847C2624D82}" type="slidenum">
              <a:rPr lang="en-US" smtClean="0"/>
              <a:pPr/>
              <a:t>‹#›</a:t>
            </a:fld>
            <a:endParaRPr lang="en-US"/>
          </a:p>
        </p:txBody>
      </p:sp>
    </p:spTree>
    <p:extLst>
      <p:ext uri="{BB962C8B-B14F-4D97-AF65-F5344CB8AC3E}">
        <p14:creationId xmlns:p14="http://schemas.microsoft.com/office/powerpoint/2010/main" val="3981549480"/>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IN"/>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B0BB62C-DBC1-4EA6-A0DB-95441F2490B4}" type="datetimeFigureOut">
              <a:rPr lang="en-IN" smtClean="0"/>
              <a:pPr/>
              <a:t>06-02-2023</a:t>
            </a:fld>
            <a:endParaRPr lang="en-IN"/>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IN"/>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IN"/>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F3B8BCD-BD80-451E-BDFE-C8281CAD3428}" type="slidenum">
              <a:rPr lang="en-IN" smtClean="0"/>
              <a:pPr/>
              <a:t>‹#›</a:t>
            </a:fld>
            <a:endParaRPr lang="en-IN"/>
          </a:p>
        </p:txBody>
      </p:sp>
    </p:spTree>
    <p:extLst>
      <p:ext uri="{BB962C8B-B14F-4D97-AF65-F5344CB8AC3E}">
        <p14:creationId xmlns:p14="http://schemas.microsoft.com/office/powerpoint/2010/main" val="2763306707"/>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8" name="Rectangle 7"/>
          <p:cNvSpPr/>
          <p:nvPr/>
        </p:nvSpPr>
        <p:spPr>
          <a:xfrm>
            <a:off x="11292840" y="0"/>
            <a:ext cx="914400" cy="6858000"/>
          </a:xfrm>
          <a:prstGeom prst="rect">
            <a:avLst/>
          </a:prstGeom>
          <a:solidFill>
            <a:srgbClr val="303030"/>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261872" y="758952"/>
            <a:ext cx="9418320" cy="4041648"/>
          </a:xfrm>
        </p:spPr>
        <p:txBody>
          <a:bodyPr anchor="b">
            <a:normAutofit/>
          </a:bodyPr>
          <a:lstStyle>
            <a:lvl1pPr algn="l">
              <a:lnSpc>
                <a:spcPct val="85000"/>
              </a:lnSpc>
              <a:defRPr sz="7200" baseline="0">
                <a:solidFill>
                  <a:schemeClr val="tx1"/>
                </a:solidFill>
              </a:defRPr>
            </a:lvl1pPr>
          </a:lstStyle>
          <a:p>
            <a:r>
              <a:rPr lang="en-US"/>
              <a:t>Click to edit Master title style</a:t>
            </a:r>
            <a:endParaRPr lang="en-US" dirty="0"/>
          </a:p>
        </p:txBody>
      </p:sp>
      <p:sp>
        <p:nvSpPr>
          <p:cNvPr id="3" name="Subtitle 2"/>
          <p:cNvSpPr>
            <a:spLocks noGrp="1"/>
          </p:cNvSpPr>
          <p:nvPr>
            <p:ph type="subTitle" idx="1"/>
          </p:nvPr>
        </p:nvSpPr>
        <p:spPr>
          <a:xfrm>
            <a:off x="1261872" y="4800600"/>
            <a:ext cx="9418320" cy="1691640"/>
          </a:xfrm>
        </p:spPr>
        <p:txBody>
          <a:bodyPr>
            <a:normAutofit/>
          </a:bodyPr>
          <a:lstStyle>
            <a:lvl1pPr marL="0" indent="0" algn="l">
              <a:buNone/>
              <a:defRPr sz="2200" baseline="0">
                <a:solidFill>
                  <a:schemeClr val="tx1">
                    <a:lumMod val="65000"/>
                  </a:schemeClr>
                </a:solidFill>
              </a:defRPr>
            </a:lvl1pPr>
            <a:lvl2pPr marL="457200" indent="0" algn="ctr">
              <a:buNone/>
              <a:defRPr sz="2200"/>
            </a:lvl2pPr>
            <a:lvl3pPr marL="914400" indent="0" algn="ctr">
              <a:buNone/>
              <a:defRPr sz="22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lvl1pPr>
              <a:defRPr>
                <a:solidFill>
                  <a:schemeClr val="tx1">
                    <a:lumMod val="50000"/>
                  </a:schemeClr>
                </a:solidFill>
              </a:defRPr>
            </a:lvl1pPr>
          </a:lstStyle>
          <a:p>
            <a:fld id="{33150AAD-2CA1-42E9-9662-5D7CF23FA159}" type="datetime1">
              <a:rPr lang="en-IN" smtClean="0"/>
              <a:pPr/>
              <a:t>06-02-2023</a:t>
            </a:fld>
            <a:endParaRPr lang="en-IN"/>
          </a:p>
        </p:txBody>
      </p:sp>
      <p:sp>
        <p:nvSpPr>
          <p:cNvPr id="5" name="Footer Placeholder 4"/>
          <p:cNvSpPr>
            <a:spLocks noGrp="1"/>
          </p:cNvSpPr>
          <p:nvPr>
            <p:ph type="ftr" sz="quarter" idx="11"/>
          </p:nvPr>
        </p:nvSpPr>
        <p:spPr>
          <a:xfrm>
            <a:off x="7255379" y="6538912"/>
            <a:ext cx="4037461" cy="365125"/>
          </a:xfrm>
        </p:spPr>
        <p:txBody>
          <a:bodyPr/>
          <a:lstStyle>
            <a:lvl1pPr>
              <a:defRPr i="0">
                <a:solidFill>
                  <a:schemeClr val="tx1">
                    <a:lumMod val="65000"/>
                  </a:schemeClr>
                </a:solidFill>
              </a:defRPr>
            </a:lvl1pPr>
          </a:lstStyle>
          <a:p>
            <a:r>
              <a:rPr lang="en-IN"/>
              <a:t>© PSS Central Institute of Vocational Education, Bhopal 2019</a:t>
            </a:r>
            <a:endParaRPr lang="en-IN" dirty="0"/>
          </a:p>
        </p:txBody>
      </p:sp>
      <p:sp>
        <p:nvSpPr>
          <p:cNvPr id="6" name="Slide Number Placeholder 5"/>
          <p:cNvSpPr>
            <a:spLocks noGrp="1"/>
          </p:cNvSpPr>
          <p:nvPr>
            <p:ph type="sldNum" sz="quarter" idx="12"/>
          </p:nvPr>
        </p:nvSpPr>
        <p:spPr/>
        <p:txBody>
          <a:bodyPr vert="horz" lIns="45720" tIns="45720" rIns="45720" bIns="45720" rtlCol="0" anchor="ctr">
            <a:normAutofit/>
          </a:bodyPr>
          <a:lstStyle>
            <a:lvl1pPr>
              <a:defRPr lang="en-US"/>
            </a:lvl1pPr>
          </a:lstStyle>
          <a:p>
            <a:fld id="{880B47A4-BD58-476A-BD47-E23F80C3D9B8}" type="slidenum">
              <a:rPr lang="en-IN" smtClean="0"/>
              <a:pPr/>
              <a:t>‹#›</a:t>
            </a:fld>
            <a:endParaRPr lang="en-IN"/>
          </a:p>
        </p:txBody>
      </p:sp>
      <p:sp>
        <p:nvSpPr>
          <p:cNvPr id="7" name="Rectangle 6"/>
          <p:cNvSpPr/>
          <p:nvPr/>
        </p:nvSpPr>
        <p:spPr>
          <a:xfrm>
            <a:off x="0" y="0"/>
            <a:ext cx="457200" cy="6858000"/>
          </a:xfrm>
          <a:prstGeom prst="rect">
            <a:avLst/>
          </a:prstGeom>
          <a:solidFill>
            <a:srgbClr val="303030"/>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3210499911"/>
      </p:ext>
    </p:extLst>
  </p:cSld>
  <p:clrMapOvr>
    <a:masterClrMapping/>
  </p:clrMapOvr>
  <p:transition advClick="0"/>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3C6BC61-C307-43E6-B81A-6640B2F5B36C}" type="datetime1">
              <a:rPr lang="en-IN" smtClean="0"/>
              <a:pPr/>
              <a:t>06-02-2023</a:t>
            </a:fld>
            <a:endParaRPr lang="en-IN"/>
          </a:p>
        </p:txBody>
      </p:sp>
      <p:sp>
        <p:nvSpPr>
          <p:cNvPr id="5" name="Footer Placeholder 4"/>
          <p:cNvSpPr>
            <a:spLocks noGrp="1"/>
          </p:cNvSpPr>
          <p:nvPr>
            <p:ph type="ftr" sz="quarter" idx="11"/>
          </p:nvPr>
        </p:nvSpPr>
        <p:spPr/>
        <p:txBody>
          <a:bodyPr/>
          <a:lstStyle/>
          <a:p>
            <a:r>
              <a:rPr lang="en-IN"/>
              <a:t>© PSS Central Institute of Vocational Education, Bhopal 2019</a:t>
            </a:r>
          </a:p>
        </p:txBody>
      </p:sp>
      <p:sp>
        <p:nvSpPr>
          <p:cNvPr id="6" name="Slide Number Placeholder 5"/>
          <p:cNvSpPr>
            <a:spLocks noGrp="1"/>
          </p:cNvSpPr>
          <p:nvPr>
            <p:ph type="sldNum" sz="quarter" idx="12"/>
          </p:nvPr>
        </p:nvSpPr>
        <p:spPr/>
        <p:txBody>
          <a:bodyPr/>
          <a:lstStyle/>
          <a:p>
            <a:fld id="{880B47A4-BD58-476A-BD47-E23F80C3D9B8}" type="slidenum">
              <a:rPr lang="en-IN" smtClean="0"/>
              <a:pPr/>
              <a:t>‹#›</a:t>
            </a:fld>
            <a:endParaRPr lang="en-IN"/>
          </a:p>
        </p:txBody>
      </p:sp>
    </p:spTree>
    <p:extLst>
      <p:ext uri="{BB962C8B-B14F-4D97-AF65-F5344CB8AC3E}">
        <p14:creationId xmlns:p14="http://schemas.microsoft.com/office/powerpoint/2010/main" val="1234433751"/>
      </p:ext>
    </p:extLst>
  </p:cSld>
  <p:clrMapOvr>
    <a:masterClrMapping/>
  </p:clrMapOvr>
  <p:transition advClick="0"/>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48700" y="381000"/>
            <a:ext cx="2476500" cy="5897562"/>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762000" y="381000"/>
            <a:ext cx="7734300" cy="5897562"/>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8AD44B2-05FE-48AE-8499-E34754C777EE}" type="datetime1">
              <a:rPr lang="en-IN" smtClean="0"/>
              <a:pPr/>
              <a:t>06-02-2023</a:t>
            </a:fld>
            <a:endParaRPr lang="en-IN"/>
          </a:p>
        </p:txBody>
      </p:sp>
      <p:sp>
        <p:nvSpPr>
          <p:cNvPr id="5" name="Footer Placeholder 4"/>
          <p:cNvSpPr>
            <a:spLocks noGrp="1"/>
          </p:cNvSpPr>
          <p:nvPr>
            <p:ph type="ftr" sz="quarter" idx="11"/>
          </p:nvPr>
        </p:nvSpPr>
        <p:spPr/>
        <p:txBody>
          <a:bodyPr/>
          <a:lstStyle/>
          <a:p>
            <a:r>
              <a:rPr lang="en-IN"/>
              <a:t>© PSS Central Institute of Vocational Education, Bhopal 2019</a:t>
            </a:r>
          </a:p>
        </p:txBody>
      </p:sp>
      <p:sp>
        <p:nvSpPr>
          <p:cNvPr id="6" name="Slide Number Placeholder 5"/>
          <p:cNvSpPr>
            <a:spLocks noGrp="1"/>
          </p:cNvSpPr>
          <p:nvPr>
            <p:ph type="sldNum" sz="quarter" idx="12"/>
          </p:nvPr>
        </p:nvSpPr>
        <p:spPr/>
        <p:txBody>
          <a:bodyPr/>
          <a:lstStyle/>
          <a:p>
            <a:fld id="{880B47A4-BD58-476A-BD47-E23F80C3D9B8}" type="slidenum">
              <a:rPr lang="en-IN" smtClean="0"/>
              <a:pPr/>
              <a:t>‹#›</a:t>
            </a:fld>
            <a:endParaRPr lang="en-IN"/>
          </a:p>
        </p:txBody>
      </p:sp>
    </p:spTree>
    <p:extLst>
      <p:ext uri="{BB962C8B-B14F-4D97-AF65-F5344CB8AC3E}">
        <p14:creationId xmlns:p14="http://schemas.microsoft.com/office/powerpoint/2010/main" val="203435084"/>
      </p:ext>
    </p:extLst>
  </p:cSld>
  <p:clrMapOvr>
    <a:masterClrMapping/>
  </p:clrMapOvr>
  <p:transition advClick="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2ED46FED-E145-4BD5-B694-5295C2780E4B}" type="datetime1">
              <a:rPr lang="en-IN" smtClean="0"/>
              <a:pPr/>
              <a:t>06-02-2023</a:t>
            </a:fld>
            <a:endParaRPr lang="en-IN"/>
          </a:p>
        </p:txBody>
      </p:sp>
      <p:sp>
        <p:nvSpPr>
          <p:cNvPr id="5" name="Footer Placeholder 4"/>
          <p:cNvSpPr>
            <a:spLocks noGrp="1"/>
          </p:cNvSpPr>
          <p:nvPr>
            <p:ph type="ftr" sz="quarter" idx="11"/>
          </p:nvPr>
        </p:nvSpPr>
        <p:spPr/>
        <p:txBody>
          <a:bodyPr/>
          <a:lstStyle/>
          <a:p>
            <a:r>
              <a:rPr lang="en-IN"/>
              <a:t>© PSS Central Institute of Vocational Education, Bhopal 2019</a:t>
            </a:r>
          </a:p>
        </p:txBody>
      </p:sp>
      <p:sp>
        <p:nvSpPr>
          <p:cNvPr id="6" name="Slide Number Placeholder 5"/>
          <p:cNvSpPr>
            <a:spLocks noGrp="1"/>
          </p:cNvSpPr>
          <p:nvPr>
            <p:ph type="sldNum" sz="quarter" idx="12"/>
          </p:nvPr>
        </p:nvSpPr>
        <p:spPr/>
        <p:txBody>
          <a:bodyPr/>
          <a:lstStyle/>
          <a:p>
            <a:fld id="{880B47A4-BD58-476A-BD47-E23F80C3D9B8}" type="slidenum">
              <a:rPr lang="en-IN" smtClean="0"/>
              <a:pPr/>
              <a:t>‹#›</a:t>
            </a:fld>
            <a:endParaRPr lang="en-IN"/>
          </a:p>
        </p:txBody>
      </p:sp>
    </p:spTree>
    <p:extLst>
      <p:ext uri="{BB962C8B-B14F-4D97-AF65-F5344CB8AC3E}">
        <p14:creationId xmlns:p14="http://schemas.microsoft.com/office/powerpoint/2010/main" val="2922495326"/>
      </p:ext>
    </p:extLst>
  </p:cSld>
  <p:clrMapOvr>
    <a:masterClrMapping/>
  </p:clrMapOvr>
  <p:transition advClick="0"/>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8" name="Rectangle 7"/>
          <p:cNvSpPr/>
          <p:nvPr/>
        </p:nvSpPr>
        <p:spPr>
          <a:xfrm>
            <a:off x="11292840" y="0"/>
            <a:ext cx="914400" cy="6858000"/>
          </a:xfrm>
          <a:prstGeom prst="rect">
            <a:avLst/>
          </a:prstGeom>
          <a:solidFill>
            <a:srgbClr val="303030"/>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261872" y="758952"/>
            <a:ext cx="9418320" cy="4041648"/>
          </a:xfrm>
        </p:spPr>
        <p:txBody>
          <a:bodyPr anchor="b">
            <a:normAutofit/>
          </a:bodyPr>
          <a:lstStyle>
            <a:lvl1pPr>
              <a:lnSpc>
                <a:spcPct val="85000"/>
              </a:lnSpc>
              <a:defRPr sz="7200" b="0"/>
            </a:lvl1pPr>
          </a:lstStyle>
          <a:p>
            <a:r>
              <a:rPr lang="en-US"/>
              <a:t>Click to edit Master title style</a:t>
            </a:r>
            <a:endParaRPr lang="en-US" dirty="0"/>
          </a:p>
        </p:txBody>
      </p:sp>
      <p:sp>
        <p:nvSpPr>
          <p:cNvPr id="3" name="Text Placeholder 2"/>
          <p:cNvSpPr>
            <a:spLocks noGrp="1"/>
          </p:cNvSpPr>
          <p:nvPr>
            <p:ph type="body" idx="1"/>
          </p:nvPr>
        </p:nvSpPr>
        <p:spPr>
          <a:xfrm>
            <a:off x="1261872" y="4800600"/>
            <a:ext cx="9418320" cy="1691640"/>
          </a:xfrm>
        </p:spPr>
        <p:txBody>
          <a:bodyPr anchor="t">
            <a:normAutofit/>
          </a:bodyPr>
          <a:lstStyle>
            <a:lvl1pPr marL="0" indent="0">
              <a:buNone/>
              <a:defRPr sz="2200">
                <a:solidFill>
                  <a:schemeClr val="tx1">
                    <a:lumMod val="6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8C621851-3CE2-4A30-88E7-26B9DB6338C2}" type="datetime1">
              <a:rPr lang="en-IN" smtClean="0"/>
              <a:pPr/>
              <a:t>06-02-2023</a:t>
            </a:fld>
            <a:endParaRPr lang="en-IN"/>
          </a:p>
        </p:txBody>
      </p:sp>
      <p:sp>
        <p:nvSpPr>
          <p:cNvPr id="5" name="Footer Placeholder 4"/>
          <p:cNvSpPr>
            <a:spLocks noGrp="1"/>
          </p:cNvSpPr>
          <p:nvPr>
            <p:ph type="ftr" sz="quarter" idx="11"/>
          </p:nvPr>
        </p:nvSpPr>
        <p:spPr/>
        <p:txBody>
          <a:bodyPr/>
          <a:lstStyle/>
          <a:p>
            <a:r>
              <a:rPr lang="en-IN"/>
              <a:t>© PSS Central Institute of Vocational Education, Bhopal 2019</a:t>
            </a:r>
          </a:p>
        </p:txBody>
      </p:sp>
      <p:sp>
        <p:nvSpPr>
          <p:cNvPr id="6" name="Slide Number Placeholder 5"/>
          <p:cNvSpPr>
            <a:spLocks noGrp="1"/>
          </p:cNvSpPr>
          <p:nvPr>
            <p:ph type="sldNum" sz="quarter" idx="12"/>
          </p:nvPr>
        </p:nvSpPr>
        <p:spPr/>
        <p:txBody>
          <a:bodyPr/>
          <a:lstStyle/>
          <a:p>
            <a:fld id="{880B47A4-BD58-476A-BD47-E23F80C3D9B8}" type="slidenum">
              <a:rPr lang="en-IN" smtClean="0"/>
              <a:pPr/>
              <a:t>‹#›</a:t>
            </a:fld>
            <a:endParaRPr lang="en-IN"/>
          </a:p>
        </p:txBody>
      </p:sp>
      <p:sp>
        <p:nvSpPr>
          <p:cNvPr id="7" name="Rectangle 6"/>
          <p:cNvSpPr/>
          <p:nvPr/>
        </p:nvSpPr>
        <p:spPr>
          <a:xfrm>
            <a:off x="0" y="0"/>
            <a:ext cx="457200" cy="6858000"/>
          </a:xfrm>
          <a:prstGeom prst="rect">
            <a:avLst/>
          </a:prstGeom>
          <a:solidFill>
            <a:srgbClr val="303030"/>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668756449"/>
      </p:ext>
    </p:extLst>
  </p:cSld>
  <p:clrMapOvr>
    <a:masterClrMapping/>
  </p:clrMapOvr>
  <p:transition advClick="0"/>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261872" y="1828800"/>
            <a:ext cx="4480560" cy="4351337"/>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26480" y="1828800"/>
            <a:ext cx="4480560" cy="4351337"/>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4CF09BBB-BDF1-46FE-BAE7-8ABB11B6DBB6}" type="datetime1">
              <a:rPr lang="en-IN" smtClean="0"/>
              <a:pPr/>
              <a:t>06-02-2023</a:t>
            </a:fld>
            <a:endParaRPr lang="en-IN"/>
          </a:p>
        </p:txBody>
      </p:sp>
      <p:sp>
        <p:nvSpPr>
          <p:cNvPr id="6" name="Footer Placeholder 5"/>
          <p:cNvSpPr>
            <a:spLocks noGrp="1"/>
          </p:cNvSpPr>
          <p:nvPr>
            <p:ph type="ftr" sz="quarter" idx="11"/>
          </p:nvPr>
        </p:nvSpPr>
        <p:spPr/>
        <p:txBody>
          <a:bodyPr/>
          <a:lstStyle/>
          <a:p>
            <a:r>
              <a:rPr lang="en-IN"/>
              <a:t>© PSS Central Institute of Vocational Education, Bhopal 2019</a:t>
            </a:r>
          </a:p>
        </p:txBody>
      </p:sp>
      <p:sp>
        <p:nvSpPr>
          <p:cNvPr id="7" name="Slide Number Placeholder 6"/>
          <p:cNvSpPr>
            <a:spLocks noGrp="1"/>
          </p:cNvSpPr>
          <p:nvPr>
            <p:ph type="sldNum" sz="quarter" idx="12"/>
          </p:nvPr>
        </p:nvSpPr>
        <p:spPr/>
        <p:txBody>
          <a:bodyPr/>
          <a:lstStyle/>
          <a:p>
            <a:fld id="{880B47A4-BD58-476A-BD47-E23F80C3D9B8}" type="slidenum">
              <a:rPr lang="en-IN" smtClean="0"/>
              <a:pPr/>
              <a:t>‹#›</a:t>
            </a:fld>
            <a:endParaRPr lang="en-IN"/>
          </a:p>
        </p:txBody>
      </p:sp>
    </p:spTree>
    <p:extLst>
      <p:ext uri="{BB962C8B-B14F-4D97-AF65-F5344CB8AC3E}">
        <p14:creationId xmlns:p14="http://schemas.microsoft.com/office/powerpoint/2010/main" val="1867311777"/>
      </p:ext>
    </p:extLst>
  </p:cSld>
  <p:clrMapOvr>
    <a:masterClrMapping/>
  </p:clrMapOvr>
  <p:transition advClick="0"/>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a:t>Click to edit Master title style</a:t>
            </a:r>
            <a:endParaRPr lang="en-US" dirty="0"/>
          </a:p>
        </p:txBody>
      </p:sp>
      <p:sp>
        <p:nvSpPr>
          <p:cNvPr id="3" name="Text Placeholder 2"/>
          <p:cNvSpPr>
            <a:spLocks noGrp="1"/>
          </p:cNvSpPr>
          <p:nvPr>
            <p:ph type="body" idx="1"/>
          </p:nvPr>
        </p:nvSpPr>
        <p:spPr>
          <a:xfrm>
            <a:off x="1261872" y="1717879"/>
            <a:ext cx="4480560" cy="731520"/>
          </a:xfrm>
        </p:spPr>
        <p:txBody>
          <a:bodyPr anchor="b">
            <a:normAutofit/>
          </a:bodyPr>
          <a:lstStyle>
            <a:lvl1pPr marL="0" indent="0">
              <a:spcBef>
                <a:spcPts val="0"/>
              </a:spcBef>
              <a:buNone/>
              <a:defRPr sz="2000" b="0">
                <a:solidFill>
                  <a:schemeClr val="tx1">
                    <a:lumMod val="6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261872" y="2507550"/>
            <a:ext cx="4480560" cy="366465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13"/>
          </p:nvPr>
        </p:nvSpPr>
        <p:spPr>
          <a:xfrm>
            <a:off x="6126480" y="1717879"/>
            <a:ext cx="4480560" cy="731520"/>
          </a:xfrm>
        </p:spPr>
        <p:txBody>
          <a:bodyPr anchor="b">
            <a:normAutofit/>
          </a:bodyPr>
          <a:lstStyle>
            <a:lvl1pPr marL="0" indent="0">
              <a:spcBef>
                <a:spcPts val="0"/>
              </a:spcBef>
              <a:buFontTx/>
              <a:buNone/>
              <a:defRPr lang="en-US" sz="2000" b="0" kern="1200" spc="10" baseline="0" dirty="0">
                <a:solidFill>
                  <a:schemeClr val="tx1">
                    <a:lumMod val="65000"/>
                  </a:schemeClr>
                </a:solidFill>
                <a:latin typeface="+mn-lt"/>
                <a:ea typeface="+mn-ea"/>
                <a:cs typeface="+mn-cs"/>
              </a:defRPr>
            </a:lvl1pPr>
          </a:lstStyle>
          <a:p>
            <a:pPr lvl="0"/>
            <a:r>
              <a:rPr lang="en-US"/>
              <a:t>Edit Master text styles</a:t>
            </a:r>
          </a:p>
        </p:txBody>
      </p:sp>
      <p:sp>
        <p:nvSpPr>
          <p:cNvPr id="6" name="Content Placeholder 5"/>
          <p:cNvSpPr>
            <a:spLocks noGrp="1"/>
          </p:cNvSpPr>
          <p:nvPr>
            <p:ph sz="quarter" idx="4"/>
          </p:nvPr>
        </p:nvSpPr>
        <p:spPr>
          <a:xfrm>
            <a:off x="6126480" y="2507550"/>
            <a:ext cx="4480560" cy="366465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E8CCFB6E-6C74-42A1-B859-51061D7C83B9}" type="datetime1">
              <a:rPr lang="en-IN" smtClean="0"/>
              <a:pPr/>
              <a:t>06-02-2023</a:t>
            </a:fld>
            <a:endParaRPr lang="en-IN"/>
          </a:p>
        </p:txBody>
      </p:sp>
      <p:sp>
        <p:nvSpPr>
          <p:cNvPr id="8" name="Footer Placeholder 7"/>
          <p:cNvSpPr>
            <a:spLocks noGrp="1"/>
          </p:cNvSpPr>
          <p:nvPr>
            <p:ph type="ftr" sz="quarter" idx="11"/>
          </p:nvPr>
        </p:nvSpPr>
        <p:spPr/>
        <p:txBody>
          <a:bodyPr/>
          <a:lstStyle/>
          <a:p>
            <a:r>
              <a:rPr lang="en-IN"/>
              <a:t>© PSS Central Institute of Vocational Education, Bhopal 2019</a:t>
            </a:r>
          </a:p>
        </p:txBody>
      </p:sp>
      <p:sp>
        <p:nvSpPr>
          <p:cNvPr id="9" name="Slide Number Placeholder 8"/>
          <p:cNvSpPr>
            <a:spLocks noGrp="1"/>
          </p:cNvSpPr>
          <p:nvPr>
            <p:ph type="sldNum" sz="quarter" idx="12"/>
          </p:nvPr>
        </p:nvSpPr>
        <p:spPr/>
        <p:txBody>
          <a:bodyPr/>
          <a:lstStyle/>
          <a:p>
            <a:fld id="{880B47A4-BD58-476A-BD47-E23F80C3D9B8}" type="slidenum">
              <a:rPr lang="en-IN" smtClean="0"/>
              <a:pPr/>
              <a:t>‹#›</a:t>
            </a:fld>
            <a:endParaRPr lang="en-IN"/>
          </a:p>
        </p:txBody>
      </p:sp>
    </p:spTree>
    <p:extLst>
      <p:ext uri="{BB962C8B-B14F-4D97-AF65-F5344CB8AC3E}">
        <p14:creationId xmlns:p14="http://schemas.microsoft.com/office/powerpoint/2010/main" val="3969828025"/>
      </p:ext>
    </p:extLst>
  </p:cSld>
  <p:clrMapOvr>
    <a:masterClrMapping/>
  </p:clrMapOvr>
  <p:transition advClick="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0BB70DED-D4D4-4A18-AD99-31DABE8B4A38}" type="datetime1">
              <a:rPr lang="en-IN" smtClean="0"/>
              <a:pPr/>
              <a:t>06-02-2023</a:t>
            </a:fld>
            <a:endParaRPr lang="en-IN"/>
          </a:p>
        </p:txBody>
      </p:sp>
      <p:sp>
        <p:nvSpPr>
          <p:cNvPr id="4" name="Footer Placeholder 3"/>
          <p:cNvSpPr>
            <a:spLocks noGrp="1"/>
          </p:cNvSpPr>
          <p:nvPr>
            <p:ph type="ftr" sz="quarter" idx="11"/>
          </p:nvPr>
        </p:nvSpPr>
        <p:spPr/>
        <p:txBody>
          <a:bodyPr/>
          <a:lstStyle/>
          <a:p>
            <a:r>
              <a:rPr lang="en-IN"/>
              <a:t>© PSS Central Institute of Vocational Education, Bhopal 2019</a:t>
            </a:r>
          </a:p>
        </p:txBody>
      </p:sp>
      <p:sp>
        <p:nvSpPr>
          <p:cNvPr id="5" name="Slide Number Placeholder 4"/>
          <p:cNvSpPr>
            <a:spLocks noGrp="1"/>
          </p:cNvSpPr>
          <p:nvPr>
            <p:ph type="sldNum" sz="quarter" idx="12"/>
          </p:nvPr>
        </p:nvSpPr>
        <p:spPr/>
        <p:txBody>
          <a:bodyPr/>
          <a:lstStyle/>
          <a:p>
            <a:fld id="{880B47A4-BD58-476A-BD47-E23F80C3D9B8}" type="slidenum">
              <a:rPr lang="en-IN" smtClean="0"/>
              <a:pPr/>
              <a:t>‹#›</a:t>
            </a:fld>
            <a:endParaRPr lang="en-IN"/>
          </a:p>
        </p:txBody>
      </p:sp>
    </p:spTree>
    <p:extLst>
      <p:ext uri="{BB962C8B-B14F-4D97-AF65-F5344CB8AC3E}">
        <p14:creationId xmlns:p14="http://schemas.microsoft.com/office/powerpoint/2010/main" val="1333270939"/>
      </p:ext>
    </p:extLst>
  </p:cSld>
  <p:clrMapOvr>
    <a:masterClrMapping/>
  </p:clrMapOvr>
  <p:transition advClick="0"/>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415936A-8BAA-4B84-B4BD-0CD3B6D06DB4}" type="datetime1">
              <a:rPr lang="en-IN" smtClean="0"/>
              <a:pPr/>
              <a:t>06-02-2023</a:t>
            </a:fld>
            <a:endParaRPr lang="en-IN"/>
          </a:p>
        </p:txBody>
      </p:sp>
      <p:sp>
        <p:nvSpPr>
          <p:cNvPr id="3" name="Footer Placeholder 2"/>
          <p:cNvSpPr>
            <a:spLocks noGrp="1"/>
          </p:cNvSpPr>
          <p:nvPr>
            <p:ph type="ftr" sz="quarter" idx="11"/>
          </p:nvPr>
        </p:nvSpPr>
        <p:spPr/>
        <p:txBody>
          <a:bodyPr/>
          <a:lstStyle/>
          <a:p>
            <a:r>
              <a:rPr lang="en-IN"/>
              <a:t>© PSS Central Institute of Vocational Education, Bhopal 2019</a:t>
            </a:r>
          </a:p>
        </p:txBody>
      </p:sp>
      <p:sp>
        <p:nvSpPr>
          <p:cNvPr id="4" name="Slide Number Placeholder 3"/>
          <p:cNvSpPr>
            <a:spLocks noGrp="1"/>
          </p:cNvSpPr>
          <p:nvPr>
            <p:ph type="sldNum" sz="quarter" idx="12"/>
          </p:nvPr>
        </p:nvSpPr>
        <p:spPr/>
        <p:txBody>
          <a:bodyPr/>
          <a:lstStyle/>
          <a:p>
            <a:fld id="{880B47A4-BD58-476A-BD47-E23F80C3D9B8}" type="slidenum">
              <a:rPr lang="en-IN" smtClean="0"/>
              <a:pPr/>
              <a:t>‹#›</a:t>
            </a:fld>
            <a:endParaRPr lang="en-IN"/>
          </a:p>
        </p:txBody>
      </p:sp>
    </p:spTree>
    <p:extLst>
      <p:ext uri="{BB962C8B-B14F-4D97-AF65-F5344CB8AC3E}">
        <p14:creationId xmlns:p14="http://schemas.microsoft.com/office/powerpoint/2010/main" val="2759371440"/>
      </p:ext>
    </p:extLst>
  </p:cSld>
  <p:clrMapOvr>
    <a:masterClrMapping/>
  </p:clrMapOvr>
  <p:transition advClick="0"/>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41248" y="457200"/>
            <a:ext cx="3200400" cy="1600197"/>
          </a:xfrm>
        </p:spPr>
        <p:txBody>
          <a:bodyPr anchor="b">
            <a:normAutofit/>
          </a:bodyPr>
          <a:lstStyle>
            <a:lvl1pPr>
              <a:defRPr sz="3200" b="0" baseline="0"/>
            </a:lvl1pPr>
          </a:lstStyle>
          <a:p>
            <a:r>
              <a:rPr lang="en-US"/>
              <a:t>Click to edit Master title style</a:t>
            </a:r>
            <a:endParaRPr lang="en-US" dirty="0"/>
          </a:p>
        </p:txBody>
      </p:sp>
      <p:sp>
        <p:nvSpPr>
          <p:cNvPr id="3" name="Content Placeholder 2"/>
          <p:cNvSpPr>
            <a:spLocks noGrp="1"/>
          </p:cNvSpPr>
          <p:nvPr>
            <p:ph idx="1"/>
          </p:nvPr>
        </p:nvSpPr>
        <p:spPr>
          <a:xfrm>
            <a:off x="4504267" y="685800"/>
            <a:ext cx="6079066" cy="5486400"/>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41248" y="2099734"/>
            <a:ext cx="3200400" cy="3810001"/>
          </a:xfrm>
        </p:spPr>
        <p:txBody>
          <a:bodyPr>
            <a:normAutofit/>
          </a:bodyPr>
          <a:lstStyle>
            <a:lvl1pPr marL="0" indent="0">
              <a:lnSpc>
                <a:spcPct val="114000"/>
              </a:lnSpc>
              <a:spcBef>
                <a:spcPts val="800"/>
              </a:spcBef>
              <a:buNone/>
              <a:defRPr sz="13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4F8957DD-5781-4553-A410-EF6817FEF370}" type="datetime1">
              <a:rPr lang="en-IN" smtClean="0"/>
              <a:pPr/>
              <a:t>06-02-2023</a:t>
            </a:fld>
            <a:endParaRPr lang="en-IN"/>
          </a:p>
        </p:txBody>
      </p:sp>
      <p:sp>
        <p:nvSpPr>
          <p:cNvPr id="6" name="Footer Placeholder 5"/>
          <p:cNvSpPr>
            <a:spLocks noGrp="1"/>
          </p:cNvSpPr>
          <p:nvPr>
            <p:ph type="ftr" sz="quarter" idx="11"/>
          </p:nvPr>
        </p:nvSpPr>
        <p:spPr/>
        <p:txBody>
          <a:bodyPr/>
          <a:lstStyle/>
          <a:p>
            <a:r>
              <a:rPr lang="en-IN"/>
              <a:t>© PSS Central Institute of Vocational Education, Bhopal 2019</a:t>
            </a:r>
          </a:p>
        </p:txBody>
      </p:sp>
      <p:sp>
        <p:nvSpPr>
          <p:cNvPr id="7" name="Slide Number Placeholder 6"/>
          <p:cNvSpPr>
            <a:spLocks noGrp="1"/>
          </p:cNvSpPr>
          <p:nvPr>
            <p:ph type="sldNum" sz="quarter" idx="12"/>
          </p:nvPr>
        </p:nvSpPr>
        <p:spPr/>
        <p:txBody>
          <a:bodyPr/>
          <a:lstStyle/>
          <a:p>
            <a:fld id="{880B47A4-BD58-476A-BD47-E23F80C3D9B8}" type="slidenum">
              <a:rPr lang="en-IN" smtClean="0"/>
              <a:pPr/>
              <a:t>‹#›</a:t>
            </a:fld>
            <a:endParaRPr lang="en-IN"/>
          </a:p>
        </p:txBody>
      </p:sp>
    </p:spTree>
    <p:extLst>
      <p:ext uri="{BB962C8B-B14F-4D97-AF65-F5344CB8AC3E}">
        <p14:creationId xmlns:p14="http://schemas.microsoft.com/office/powerpoint/2010/main" val="2155320634"/>
      </p:ext>
    </p:extLst>
  </p:cSld>
  <p:clrMapOvr>
    <a:masterClrMapping/>
  </p:clrMapOvr>
  <p:transition advClick="0"/>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5257800"/>
            <a:ext cx="9982200" cy="914400"/>
          </a:xfrm>
        </p:spPr>
        <p:txBody>
          <a:bodyPr anchor="b">
            <a:normAutofit/>
          </a:bodyPr>
          <a:lstStyle>
            <a:lvl1pPr>
              <a:defRPr sz="2800" b="0">
                <a:solidFill>
                  <a:schemeClr val="tx1"/>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0" y="0"/>
            <a:ext cx="11292840" cy="5128923"/>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914400" y="6108589"/>
            <a:ext cx="9982200" cy="597011"/>
          </a:xfrm>
        </p:spPr>
        <p:txBody>
          <a:bodyPr>
            <a:normAutofit/>
          </a:bodyPr>
          <a:lstStyle>
            <a:lvl1pPr marL="0" indent="0">
              <a:lnSpc>
                <a:spcPct val="100000"/>
              </a:lnSpc>
              <a:spcBef>
                <a:spcPts val="800"/>
              </a:spcBef>
              <a:buNone/>
              <a:defRPr sz="1300">
                <a:solidFill>
                  <a:schemeClr val="tx1">
                    <a:lumMod val="7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EF4806A6-7BD0-4CD0-8B1C-D6467C4D39E3}" type="datetime1">
              <a:rPr lang="en-IN" smtClean="0"/>
              <a:pPr/>
              <a:t>06-02-2023</a:t>
            </a:fld>
            <a:endParaRPr lang="en-IN"/>
          </a:p>
        </p:txBody>
      </p:sp>
      <p:sp>
        <p:nvSpPr>
          <p:cNvPr id="6" name="Footer Placeholder 5"/>
          <p:cNvSpPr>
            <a:spLocks noGrp="1"/>
          </p:cNvSpPr>
          <p:nvPr>
            <p:ph type="ftr" sz="quarter" idx="11"/>
          </p:nvPr>
        </p:nvSpPr>
        <p:spPr/>
        <p:txBody>
          <a:bodyPr/>
          <a:lstStyle/>
          <a:p>
            <a:r>
              <a:rPr lang="en-IN"/>
              <a:t>© PSS Central Institute of Vocational Education, Bhopal 2019</a:t>
            </a:r>
          </a:p>
        </p:txBody>
      </p:sp>
      <p:sp>
        <p:nvSpPr>
          <p:cNvPr id="7" name="Slide Number Placeholder 6"/>
          <p:cNvSpPr>
            <a:spLocks noGrp="1"/>
          </p:cNvSpPr>
          <p:nvPr>
            <p:ph type="sldNum" sz="quarter" idx="12"/>
          </p:nvPr>
        </p:nvSpPr>
        <p:spPr/>
        <p:txBody>
          <a:bodyPr/>
          <a:lstStyle/>
          <a:p>
            <a:fld id="{880B47A4-BD58-476A-BD47-E23F80C3D9B8}" type="slidenum">
              <a:rPr lang="en-IN" smtClean="0"/>
              <a:pPr/>
              <a:t>‹#›</a:t>
            </a:fld>
            <a:endParaRPr lang="en-IN"/>
          </a:p>
        </p:txBody>
      </p:sp>
    </p:spTree>
    <p:extLst>
      <p:ext uri="{BB962C8B-B14F-4D97-AF65-F5344CB8AC3E}">
        <p14:creationId xmlns:p14="http://schemas.microsoft.com/office/powerpoint/2010/main" val="2989188204"/>
      </p:ext>
    </p:extLst>
  </p:cSld>
  <p:clrMapOvr>
    <a:masterClrMapping/>
  </p:clrMapOvr>
  <p:transition advClick="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auto">
      <p:bgRef idx="1001">
        <a:schemeClr val="bg1"/>
      </p:bgRef>
    </p:bg>
    <p:spTree>
      <p:nvGrpSpPr>
        <p:cNvPr id="1" name=""/>
        <p:cNvGrpSpPr/>
        <p:nvPr/>
      </p:nvGrpSpPr>
      <p:grpSpPr>
        <a:xfrm>
          <a:off x="0" y="0"/>
          <a:ext cx="0" cy="0"/>
          <a:chOff x="0" y="0"/>
          <a:chExt cx="0" cy="0"/>
        </a:xfrm>
      </p:grpSpPr>
      <p:sp>
        <p:nvSpPr>
          <p:cNvPr id="7" name="Rectangle 6"/>
          <p:cNvSpPr/>
          <p:nvPr/>
        </p:nvSpPr>
        <p:spPr>
          <a:xfrm>
            <a:off x="11292840" y="0"/>
            <a:ext cx="914400" cy="6858000"/>
          </a:xfrm>
          <a:prstGeom prst="rect">
            <a:avLst/>
          </a:prstGeom>
          <a:solidFill>
            <a:srgbClr val="303030"/>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261872" y="365760"/>
            <a:ext cx="9692640" cy="1325562"/>
          </a:xfrm>
          <a:prstGeom prst="rect">
            <a:avLst/>
          </a:prstGeom>
        </p:spPr>
        <p:txBody>
          <a:bodyPr vert="horz" lIns="91440" tIns="45720" rIns="91440" bIns="45720" rtlCol="0" anchor="b">
            <a:normAutofit/>
          </a:bodyPr>
          <a:lstStyle/>
          <a:p>
            <a:r>
              <a:rPr lang="en-US"/>
              <a:t>Click to edit Master title style</a:t>
            </a:r>
            <a:endParaRPr lang="en-US" dirty="0"/>
          </a:p>
        </p:txBody>
      </p:sp>
      <p:sp>
        <p:nvSpPr>
          <p:cNvPr id="3" name="Text Placeholder 2"/>
          <p:cNvSpPr>
            <a:spLocks noGrp="1"/>
          </p:cNvSpPr>
          <p:nvPr>
            <p:ph type="body" idx="1"/>
          </p:nvPr>
        </p:nvSpPr>
        <p:spPr>
          <a:xfrm>
            <a:off x="1261872" y="1828800"/>
            <a:ext cx="8595360" cy="4351337"/>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rot="16200000">
            <a:off x="10797542" y="998537"/>
            <a:ext cx="1904999" cy="365125"/>
          </a:xfrm>
          <a:prstGeom prst="rect">
            <a:avLst/>
          </a:prstGeom>
        </p:spPr>
        <p:txBody>
          <a:bodyPr vert="horz" lIns="91440" tIns="45720" rIns="91440" bIns="45720" rtlCol="0" anchor="ctr"/>
          <a:lstStyle>
            <a:lvl1pPr algn="r">
              <a:defRPr sz="1050" b="0">
                <a:solidFill>
                  <a:schemeClr val="tx1">
                    <a:lumMod val="50000"/>
                  </a:schemeClr>
                </a:solidFill>
              </a:defRPr>
            </a:lvl1pPr>
          </a:lstStyle>
          <a:p>
            <a:fld id="{A2D715BF-CCD0-4290-985E-C893C1F4B268}" type="datetime1">
              <a:rPr lang="en-IN" smtClean="0"/>
              <a:pPr/>
              <a:t>06-02-2023</a:t>
            </a:fld>
            <a:endParaRPr lang="en-IN"/>
          </a:p>
        </p:txBody>
      </p:sp>
      <p:sp>
        <p:nvSpPr>
          <p:cNvPr id="5" name="Footer Placeholder 4"/>
          <p:cNvSpPr>
            <a:spLocks noGrp="1"/>
          </p:cNvSpPr>
          <p:nvPr>
            <p:ph type="ftr" sz="quarter" idx="3"/>
          </p:nvPr>
        </p:nvSpPr>
        <p:spPr>
          <a:xfrm>
            <a:off x="6947732" y="6469062"/>
            <a:ext cx="4319097" cy="365125"/>
          </a:xfrm>
          <a:prstGeom prst="rect">
            <a:avLst/>
          </a:prstGeom>
        </p:spPr>
        <p:txBody>
          <a:bodyPr vert="horz" lIns="91440" tIns="45720" rIns="91440" bIns="45720" rtlCol="0" anchor="ctr"/>
          <a:lstStyle>
            <a:lvl1pPr algn="r">
              <a:defRPr sz="1050">
                <a:solidFill>
                  <a:srgbClr val="969696"/>
                </a:solidFill>
              </a:defRPr>
            </a:lvl1pPr>
          </a:lstStyle>
          <a:p>
            <a:r>
              <a:rPr lang="en-IN"/>
              <a:t>© PSS Central Institute of Vocational Education, Bhopal 2019</a:t>
            </a:r>
          </a:p>
        </p:txBody>
      </p:sp>
      <p:sp>
        <p:nvSpPr>
          <p:cNvPr id="6" name="Slide Number Placeholder 5"/>
          <p:cNvSpPr>
            <a:spLocks noGrp="1"/>
          </p:cNvSpPr>
          <p:nvPr>
            <p:ph type="sldNum" sz="quarter" idx="4"/>
          </p:nvPr>
        </p:nvSpPr>
        <p:spPr>
          <a:xfrm>
            <a:off x="11292840" y="6172200"/>
            <a:ext cx="914400" cy="593725"/>
          </a:xfrm>
          <a:prstGeom prst="rect">
            <a:avLst/>
          </a:prstGeom>
        </p:spPr>
        <p:txBody>
          <a:bodyPr vert="horz" lIns="45720" tIns="45720" rIns="45720" bIns="45720" rtlCol="0" anchor="ctr">
            <a:normAutofit/>
          </a:bodyPr>
          <a:lstStyle>
            <a:lvl1pPr algn="ctr">
              <a:defRPr sz="3600">
                <a:solidFill>
                  <a:srgbClr val="777777"/>
                </a:solidFill>
              </a:defRPr>
            </a:lvl1pPr>
          </a:lstStyle>
          <a:p>
            <a:fld id="{880B47A4-BD58-476A-BD47-E23F80C3D9B8}" type="slidenum">
              <a:rPr lang="en-IN" smtClean="0"/>
              <a:pPr/>
              <a:t>‹#›</a:t>
            </a:fld>
            <a:endParaRPr lang="en-IN"/>
          </a:p>
        </p:txBody>
      </p:sp>
    </p:spTree>
    <p:extLst>
      <p:ext uri="{BB962C8B-B14F-4D97-AF65-F5344CB8AC3E}">
        <p14:creationId xmlns:p14="http://schemas.microsoft.com/office/powerpoint/2010/main" val="2818571483"/>
      </p:ext>
    </p:extLst>
  </p:cSld>
  <p:clrMap bg1="dk1" tx1="lt1" bg2="dk2" tx2="lt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ransition advClick="0"/>
  <p:hf hdr="0" ftr="0" dt="0"/>
  <p:txStyles>
    <p:titleStyle>
      <a:lvl1pPr algn="l" defTabSz="914400" rtl="0" eaLnBrk="1" latinLnBrk="0" hangingPunct="1">
        <a:lnSpc>
          <a:spcPct val="90000"/>
        </a:lnSpc>
        <a:spcBef>
          <a:spcPct val="0"/>
        </a:spcBef>
        <a:buNone/>
        <a:defRPr sz="4400" kern="1200" spc="-50" baseline="0">
          <a:solidFill>
            <a:schemeClr val="tx1"/>
          </a:solidFill>
          <a:latin typeface="+mj-lt"/>
          <a:ea typeface="+mj-ea"/>
          <a:cs typeface="+mj-cs"/>
        </a:defRPr>
      </a:lvl1pPr>
    </p:titleStyle>
    <p:bodyStyle>
      <a:lvl1pPr marL="182880" indent="-182880" algn="l" defTabSz="914400" rtl="0" eaLnBrk="1" latinLnBrk="0" hangingPunct="1">
        <a:lnSpc>
          <a:spcPct val="95000"/>
        </a:lnSpc>
        <a:spcBef>
          <a:spcPts val="1400"/>
        </a:spcBef>
        <a:spcAft>
          <a:spcPts val="200"/>
        </a:spcAft>
        <a:buClr>
          <a:schemeClr val="accent1"/>
        </a:buClr>
        <a:buSzPct val="80000"/>
        <a:buFont typeface="Arial" pitchFamily="34" charset="0"/>
        <a:buChar char="•"/>
        <a:defRPr sz="1800" kern="1200" spc="10" baseline="0">
          <a:solidFill>
            <a:schemeClr val="tx1"/>
          </a:solidFill>
          <a:latin typeface="+mn-lt"/>
          <a:ea typeface="+mn-ea"/>
          <a:cs typeface="+mn-cs"/>
        </a:defRPr>
      </a:lvl1pPr>
      <a:lvl2pPr marL="45720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600" kern="1200">
          <a:solidFill>
            <a:schemeClr val="tx1">
              <a:lumMod val="85000"/>
              <a:lumOff val="15000"/>
            </a:schemeClr>
          </a:solidFill>
          <a:latin typeface="+mn-lt"/>
          <a:ea typeface="+mn-ea"/>
          <a:cs typeface="+mn-cs"/>
        </a:defRPr>
      </a:lvl2pPr>
      <a:lvl3pPr marL="73152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3pPr>
      <a:lvl4pPr marL="100584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4pPr>
      <a:lvl5pPr marL="128016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5pPr>
      <a:lvl6pPr marL="16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6pPr>
      <a:lvl7pPr marL="19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7pPr>
      <a:lvl8pPr marL="22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8pPr>
      <a:lvl9pPr marL="25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5.jpeg"/><Relationship Id="rId7" Type="http://schemas.openxmlformats.org/officeDocument/2006/relationships/image" Target="../media/image9.jpeg"/><Relationship Id="rId2" Type="http://schemas.openxmlformats.org/officeDocument/2006/relationships/image" Target="../media/image4.jpeg"/><Relationship Id="rId1" Type="http://schemas.openxmlformats.org/officeDocument/2006/relationships/slideLayout" Target="../slideLayouts/slideLayout2.xml"/><Relationship Id="rId6" Type="http://schemas.openxmlformats.org/officeDocument/2006/relationships/image" Target="../media/image8.jpeg"/><Relationship Id="rId5" Type="http://schemas.openxmlformats.org/officeDocument/2006/relationships/image" Target="../media/image7.jpeg"/><Relationship Id="rId4" Type="http://schemas.openxmlformats.org/officeDocument/2006/relationships/image" Target="../media/image6.jpeg"/></Relationships>
</file>

<file path=ppt/slides/_rels/slide11.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2.xml"/><Relationship Id="rId5" Type="http://schemas.openxmlformats.org/officeDocument/2006/relationships/image" Target="../media/image13.jpeg"/><Relationship Id="rId4" Type="http://schemas.openxmlformats.org/officeDocument/2006/relationships/image" Target="../media/image12.jpeg"/></Relationships>
</file>

<file path=ppt/slides/_rels/slide12.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1.jpeg"/><Relationship Id="rId1" Type="http://schemas.openxmlformats.org/officeDocument/2006/relationships/slideLayout" Target="../slideLayouts/slideLayout2.xml"/><Relationship Id="rId4" Type="http://schemas.openxmlformats.org/officeDocument/2006/relationships/image" Target="../media/image23.jpeg"/></Relationships>
</file>

<file path=ppt/slides/_rels/slide19.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image" Target="../media/image25.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30.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60375" y="628680"/>
            <a:ext cx="10820769" cy="3150174"/>
          </a:xfrm>
        </p:spPr>
        <p:txBody>
          <a:bodyPr anchor="ctr">
            <a:noAutofit/>
          </a:bodyPr>
          <a:lstStyle/>
          <a:p>
            <a:pPr algn="ctr">
              <a:lnSpc>
                <a:spcPct val="150000"/>
              </a:lnSpc>
            </a:pPr>
            <a:r>
              <a:rPr lang="en-IN" sz="3600" b="1" dirty="0">
                <a:solidFill>
                  <a:srgbClr val="FFFF00"/>
                </a:solidFill>
              </a:rPr>
              <a:t>JOB ROLE – </a:t>
            </a:r>
            <a:r>
              <a:rPr lang="en-US" sz="3600" b="1" dirty="0">
                <a:solidFill>
                  <a:srgbClr val="FFFF00"/>
                </a:solidFill>
              </a:rPr>
              <a:t> ROTO ARTIST</a:t>
            </a:r>
            <a:br>
              <a:rPr lang="en-US" sz="3200" dirty="0">
                <a:solidFill>
                  <a:srgbClr val="FFFF00"/>
                </a:solidFill>
                <a:effectLst>
                  <a:outerShdw blurRad="38100" dist="38100" dir="2700000" algn="tl">
                    <a:srgbClr val="000000">
                      <a:alpha val="43137"/>
                    </a:srgbClr>
                  </a:outerShdw>
                </a:effectLst>
              </a:rPr>
            </a:br>
            <a:r>
              <a:rPr lang="en-US" sz="2800" dirty="0">
                <a:effectLst>
                  <a:outerShdw blurRad="38100" dist="38100" dir="2700000" algn="tl">
                    <a:srgbClr val="000000">
                      <a:alpha val="43137"/>
                    </a:srgbClr>
                  </a:outerShdw>
                </a:effectLst>
              </a:rPr>
              <a:t>Sector – Media and Entertainment Sector</a:t>
            </a:r>
            <a:br>
              <a:rPr lang="en-US" sz="2800" dirty="0">
                <a:effectLst>
                  <a:outerShdw blurRad="38100" dist="38100" dir="2700000" algn="tl">
                    <a:srgbClr val="000000">
                      <a:alpha val="43137"/>
                    </a:srgbClr>
                  </a:outerShdw>
                </a:effectLst>
              </a:rPr>
            </a:br>
            <a:r>
              <a:rPr lang="en-US" sz="2800" dirty="0">
                <a:effectLst>
                  <a:outerShdw blurRad="38100" dist="38100" dir="2700000" algn="tl">
                    <a:srgbClr val="000000">
                      <a:alpha val="43137"/>
                    </a:srgbClr>
                  </a:outerShdw>
                </a:effectLst>
              </a:rPr>
              <a:t>         (Qualification Pack Code: </a:t>
            </a:r>
            <a:r>
              <a:rPr lang="en-US" sz="2800" dirty="0"/>
              <a:t> </a:t>
            </a:r>
            <a:r>
              <a:rPr lang="en-GB" sz="2800" dirty="0"/>
              <a:t>MES/Q3504)</a:t>
            </a:r>
            <a:br>
              <a:rPr lang="en-US" sz="2800" dirty="0"/>
            </a:br>
            <a:r>
              <a:rPr lang="en-US" sz="1200" dirty="0"/>
              <a:t> </a:t>
            </a:r>
            <a:r>
              <a:rPr lang="en-US" sz="2800" dirty="0">
                <a:effectLst>
                  <a:outerShdw blurRad="38100" dist="38100" dir="2700000" algn="tl">
                    <a:srgbClr val="000000">
                      <a:alpha val="43137"/>
                    </a:srgbClr>
                  </a:outerShdw>
                </a:effectLst>
              </a:rPr>
              <a:t>( Class-XII )</a:t>
            </a:r>
            <a:endParaRPr lang="en-IN" sz="4400" dirty="0">
              <a:effectLst>
                <a:outerShdw blurRad="38100" dist="38100" dir="2700000" algn="tl">
                  <a:srgbClr val="000000">
                    <a:alpha val="43137"/>
                  </a:srgbClr>
                </a:outerShdw>
              </a:effectLst>
            </a:endParaRPr>
          </a:p>
        </p:txBody>
      </p:sp>
      <p:sp>
        <p:nvSpPr>
          <p:cNvPr id="5" name="Slide Number Placeholder 4"/>
          <p:cNvSpPr>
            <a:spLocks noGrp="1"/>
          </p:cNvSpPr>
          <p:nvPr>
            <p:ph type="sldNum" sz="quarter" idx="12"/>
          </p:nvPr>
        </p:nvSpPr>
        <p:spPr/>
        <p:txBody>
          <a:bodyPr>
            <a:normAutofit lnSpcReduction="10000"/>
          </a:bodyPr>
          <a:lstStyle/>
          <a:p>
            <a:fld id="{880B47A4-BD58-476A-BD47-E23F80C3D9B8}" type="slidenum">
              <a:rPr lang="en-IN" smtClean="0">
                <a:solidFill>
                  <a:schemeClr val="tx1"/>
                </a:solidFill>
              </a:rPr>
              <a:pPr/>
              <a:t>1</a:t>
            </a:fld>
            <a:endParaRPr lang="en-IN" dirty="0">
              <a:solidFill>
                <a:schemeClr val="tx1"/>
              </a:solidFill>
            </a:endParaRPr>
          </a:p>
        </p:txBody>
      </p:sp>
      <p:pic>
        <p:nvPicPr>
          <p:cNvPr id="2050" name="Picture 2" descr="Image result for ncert logo transparent white"/>
          <p:cNvPicPr>
            <a:picLocks noChangeAspect="1" noChangeArrowheads="1"/>
          </p:cNvPicPr>
          <p:nvPr/>
        </p:nvPicPr>
        <p:blipFill>
          <a:blip r:embed="rId2" cstate="print">
            <a:clrChange>
              <a:clrFrom>
                <a:srgbClr val="000000">
                  <a:alpha val="0"/>
                </a:srgbClr>
              </a:clrFrom>
              <a:clrTo>
                <a:srgbClr val="000000">
                  <a:alpha val="0"/>
                </a:srgbClr>
              </a:clrTo>
            </a:clrChange>
            <a:duotone>
              <a:prstClr val="black"/>
              <a:schemeClr val="tx1">
                <a:tint val="45000"/>
                <a:satMod val="400000"/>
              </a:schemeClr>
            </a:duotone>
            <a:extLst>
              <a:ext uri="{28A0092B-C50C-407E-A947-70E740481C1C}">
                <a14:useLocalDpi xmlns:a14="http://schemas.microsoft.com/office/drawing/2010/main" val="0"/>
              </a:ext>
            </a:extLst>
          </a:blip>
          <a:srcRect/>
          <a:stretch>
            <a:fillRect/>
          </a:stretch>
        </p:blipFill>
        <p:spPr bwMode="auto">
          <a:xfrm>
            <a:off x="1028538" y="4654233"/>
            <a:ext cx="1001547" cy="1296754"/>
          </a:xfrm>
          <a:prstGeom prst="rect">
            <a:avLst/>
          </a:prstGeom>
          <a:noFill/>
          <a:extLst>
            <a:ext uri="{909E8E84-426E-40DD-AFC4-6F175D3DCCD1}">
              <a14:hiddenFill xmlns:a14="http://schemas.microsoft.com/office/drawing/2010/main">
                <a:solidFill>
                  <a:srgbClr val="FFFFFF"/>
                </a:solidFill>
              </a14:hiddenFill>
            </a:ext>
          </a:extLst>
        </p:spPr>
      </p:pic>
      <p:sp>
        <p:nvSpPr>
          <p:cNvPr id="22532" name="AutoShape 4" descr="https://cdn2.newsok.biz/cache/r960-2b38995263e94014ad19114760834b41.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dirty="0"/>
          </a:p>
        </p:txBody>
      </p:sp>
      <p:sp>
        <p:nvSpPr>
          <p:cNvPr id="9" name="Subtitle 4"/>
          <p:cNvSpPr txBox="1">
            <a:spLocks/>
          </p:cNvSpPr>
          <p:nvPr/>
        </p:nvSpPr>
        <p:spPr>
          <a:xfrm>
            <a:off x="1529311" y="4271268"/>
            <a:ext cx="9418320" cy="2062683"/>
          </a:xfrm>
          <a:prstGeom prst="rect">
            <a:avLst/>
          </a:prstGeom>
        </p:spPr>
        <p:txBody>
          <a:bodyPr vert="horz" lIns="91440" tIns="45720" rIns="91440" bIns="45720" rtlCol="0">
            <a:normAutofit fontScale="92500" lnSpcReduction="20000"/>
          </a:bodyPr>
          <a:lstStyle>
            <a:lvl1pPr marL="0" indent="0" algn="l" defTabSz="914400" rtl="0" eaLnBrk="1" latinLnBrk="0" hangingPunct="1">
              <a:lnSpc>
                <a:spcPct val="95000"/>
              </a:lnSpc>
              <a:spcBef>
                <a:spcPts val="1400"/>
              </a:spcBef>
              <a:spcAft>
                <a:spcPts val="200"/>
              </a:spcAft>
              <a:buClr>
                <a:schemeClr val="accent1"/>
              </a:buClr>
              <a:buSzPct val="80000"/>
              <a:buFont typeface="Arial" pitchFamily="34" charset="0"/>
              <a:buNone/>
              <a:defRPr sz="2200" kern="1200" spc="10" baseline="0">
                <a:solidFill>
                  <a:schemeClr val="tx1">
                    <a:lumMod val="75000"/>
                  </a:schemeClr>
                </a:solidFill>
                <a:latin typeface="+mn-lt"/>
                <a:ea typeface="+mn-ea"/>
                <a:cs typeface="+mn-cs"/>
              </a:defRPr>
            </a:lvl1pPr>
            <a:lvl2pPr marL="457200" indent="0" algn="ctr" defTabSz="914400" rtl="0" eaLnBrk="1" latinLnBrk="0" hangingPunct="1">
              <a:lnSpc>
                <a:spcPct val="90000"/>
              </a:lnSpc>
              <a:spcBef>
                <a:spcPts val="300"/>
              </a:spcBef>
              <a:spcAft>
                <a:spcPts val="300"/>
              </a:spcAft>
              <a:buClr>
                <a:schemeClr val="accent1"/>
              </a:buClr>
              <a:buFont typeface="Wingdings 2" pitchFamily="18" charset="2"/>
              <a:buNone/>
              <a:defRPr sz="2200" kern="1200">
                <a:solidFill>
                  <a:schemeClr val="tx1">
                    <a:lumMod val="85000"/>
                    <a:lumOff val="15000"/>
                  </a:schemeClr>
                </a:solidFill>
                <a:latin typeface="+mn-lt"/>
                <a:ea typeface="+mn-ea"/>
                <a:cs typeface="+mn-cs"/>
              </a:defRPr>
            </a:lvl2pPr>
            <a:lvl3pPr marL="914400" indent="0" algn="ctr" defTabSz="914400" rtl="0" eaLnBrk="1" latinLnBrk="0" hangingPunct="1">
              <a:lnSpc>
                <a:spcPct val="90000"/>
              </a:lnSpc>
              <a:spcBef>
                <a:spcPts val="300"/>
              </a:spcBef>
              <a:spcAft>
                <a:spcPts val="300"/>
              </a:spcAft>
              <a:buClr>
                <a:schemeClr val="accent1"/>
              </a:buClr>
              <a:buFont typeface="Wingdings 2" pitchFamily="18" charset="2"/>
              <a:buNone/>
              <a:defRPr sz="2200" kern="1200">
                <a:solidFill>
                  <a:schemeClr val="tx1">
                    <a:lumMod val="85000"/>
                    <a:lumOff val="15000"/>
                  </a:schemeClr>
                </a:solidFill>
                <a:latin typeface="+mn-lt"/>
                <a:ea typeface="+mn-ea"/>
                <a:cs typeface="+mn-cs"/>
              </a:defRPr>
            </a:lvl3pPr>
            <a:lvl4pPr marL="1371600" indent="0" algn="ctr" defTabSz="914400" rtl="0" eaLnBrk="1" latinLnBrk="0" hangingPunct="1">
              <a:lnSpc>
                <a:spcPct val="90000"/>
              </a:lnSpc>
              <a:spcBef>
                <a:spcPts val="300"/>
              </a:spcBef>
              <a:spcAft>
                <a:spcPts val="300"/>
              </a:spcAft>
              <a:buClr>
                <a:schemeClr val="accent1"/>
              </a:buClr>
              <a:buFont typeface="Wingdings 2" pitchFamily="18" charset="2"/>
              <a:buNone/>
              <a:defRPr sz="2000" kern="1200">
                <a:solidFill>
                  <a:schemeClr val="tx1">
                    <a:lumMod val="85000"/>
                    <a:lumOff val="15000"/>
                  </a:schemeClr>
                </a:solidFill>
                <a:latin typeface="+mn-lt"/>
                <a:ea typeface="+mn-ea"/>
                <a:cs typeface="+mn-cs"/>
              </a:defRPr>
            </a:lvl4pPr>
            <a:lvl5pPr marL="1828800" indent="0" algn="ctr" defTabSz="914400" rtl="0" eaLnBrk="1" latinLnBrk="0" hangingPunct="1">
              <a:lnSpc>
                <a:spcPct val="90000"/>
              </a:lnSpc>
              <a:spcBef>
                <a:spcPts val="300"/>
              </a:spcBef>
              <a:spcAft>
                <a:spcPts val="300"/>
              </a:spcAft>
              <a:buClr>
                <a:schemeClr val="accent1"/>
              </a:buClr>
              <a:buFont typeface="Wingdings 2" pitchFamily="18" charset="2"/>
              <a:buNone/>
              <a:defRPr sz="2000" kern="1200">
                <a:solidFill>
                  <a:schemeClr val="tx1">
                    <a:lumMod val="85000"/>
                    <a:lumOff val="15000"/>
                  </a:schemeClr>
                </a:solidFill>
                <a:latin typeface="+mn-lt"/>
                <a:ea typeface="+mn-ea"/>
                <a:cs typeface="+mn-cs"/>
              </a:defRPr>
            </a:lvl5pPr>
            <a:lvl6pPr marL="2286000" indent="0" algn="ctr" defTabSz="914400" rtl="0" eaLnBrk="1" latinLnBrk="0" hangingPunct="1">
              <a:lnSpc>
                <a:spcPct val="90000"/>
              </a:lnSpc>
              <a:spcBef>
                <a:spcPts val="300"/>
              </a:spcBef>
              <a:spcAft>
                <a:spcPts val="300"/>
              </a:spcAft>
              <a:buClr>
                <a:schemeClr val="accent1"/>
              </a:buClr>
              <a:buFont typeface="Wingdings 2" pitchFamily="18" charset="2"/>
              <a:buNone/>
              <a:defRPr sz="2000" kern="1200">
                <a:solidFill>
                  <a:schemeClr val="tx1">
                    <a:lumMod val="85000"/>
                    <a:lumOff val="15000"/>
                  </a:schemeClr>
                </a:solidFill>
                <a:latin typeface="+mn-lt"/>
                <a:ea typeface="+mn-ea"/>
                <a:cs typeface="+mn-cs"/>
              </a:defRPr>
            </a:lvl6pPr>
            <a:lvl7pPr marL="2743200" indent="0" algn="ctr" defTabSz="914400" rtl="0" eaLnBrk="1" latinLnBrk="0" hangingPunct="1">
              <a:lnSpc>
                <a:spcPct val="90000"/>
              </a:lnSpc>
              <a:spcBef>
                <a:spcPts val="300"/>
              </a:spcBef>
              <a:spcAft>
                <a:spcPts val="300"/>
              </a:spcAft>
              <a:buClr>
                <a:schemeClr val="accent1"/>
              </a:buClr>
              <a:buFont typeface="Wingdings 2" pitchFamily="18" charset="2"/>
              <a:buNone/>
              <a:defRPr sz="2000" kern="1200">
                <a:solidFill>
                  <a:schemeClr val="tx1">
                    <a:lumMod val="85000"/>
                    <a:lumOff val="15000"/>
                  </a:schemeClr>
                </a:solidFill>
                <a:latin typeface="+mn-lt"/>
                <a:ea typeface="+mn-ea"/>
                <a:cs typeface="+mn-cs"/>
              </a:defRPr>
            </a:lvl7pPr>
            <a:lvl8pPr marL="3200400" indent="0" algn="ctr" defTabSz="914400" rtl="0" eaLnBrk="1" latinLnBrk="0" hangingPunct="1">
              <a:lnSpc>
                <a:spcPct val="90000"/>
              </a:lnSpc>
              <a:spcBef>
                <a:spcPts val="300"/>
              </a:spcBef>
              <a:spcAft>
                <a:spcPts val="300"/>
              </a:spcAft>
              <a:buClr>
                <a:schemeClr val="accent1"/>
              </a:buClr>
              <a:buFont typeface="Wingdings 2" pitchFamily="18" charset="2"/>
              <a:buNone/>
              <a:defRPr sz="2000" kern="1200">
                <a:solidFill>
                  <a:schemeClr val="tx1">
                    <a:lumMod val="85000"/>
                    <a:lumOff val="15000"/>
                  </a:schemeClr>
                </a:solidFill>
                <a:latin typeface="+mn-lt"/>
                <a:ea typeface="+mn-ea"/>
                <a:cs typeface="+mn-cs"/>
              </a:defRPr>
            </a:lvl8pPr>
            <a:lvl9pPr marL="3657600" indent="0" algn="ctr" defTabSz="914400" rtl="0" eaLnBrk="1" latinLnBrk="0" hangingPunct="1">
              <a:lnSpc>
                <a:spcPct val="90000"/>
              </a:lnSpc>
              <a:spcBef>
                <a:spcPts val="300"/>
              </a:spcBef>
              <a:spcAft>
                <a:spcPts val="300"/>
              </a:spcAft>
              <a:buClr>
                <a:schemeClr val="accent1"/>
              </a:buClr>
              <a:buFont typeface="Wingdings 2" pitchFamily="18" charset="2"/>
              <a:buNone/>
              <a:defRPr sz="2000" kern="1200">
                <a:solidFill>
                  <a:schemeClr val="tx1">
                    <a:lumMod val="85000"/>
                    <a:lumOff val="15000"/>
                  </a:schemeClr>
                </a:solidFill>
                <a:latin typeface="+mn-lt"/>
                <a:ea typeface="+mn-ea"/>
                <a:cs typeface="+mn-cs"/>
              </a:defRPr>
            </a:lvl9pPr>
          </a:lstStyle>
          <a:p>
            <a:pPr algn="ctr">
              <a:lnSpc>
                <a:spcPct val="120000"/>
              </a:lnSpc>
              <a:spcBef>
                <a:spcPts val="0"/>
              </a:spcBef>
              <a:spcAft>
                <a:spcPts val="0"/>
              </a:spcAft>
            </a:pPr>
            <a:endParaRPr lang="en-IN" sz="2600" dirty="0">
              <a:solidFill>
                <a:schemeClr val="tx1"/>
              </a:solidFill>
            </a:endParaRPr>
          </a:p>
          <a:p>
            <a:pPr algn="ctr">
              <a:lnSpc>
                <a:spcPct val="120000"/>
              </a:lnSpc>
              <a:spcBef>
                <a:spcPts val="0"/>
              </a:spcBef>
              <a:spcAft>
                <a:spcPts val="0"/>
              </a:spcAft>
            </a:pPr>
            <a:r>
              <a:rPr lang="en-IN" sz="2600" dirty="0">
                <a:solidFill>
                  <a:schemeClr val="tx1"/>
                </a:solidFill>
              </a:rPr>
              <a:t>PSS Central Institute of Vocational Education</a:t>
            </a:r>
          </a:p>
          <a:p>
            <a:pPr algn="ctr">
              <a:lnSpc>
                <a:spcPct val="120000"/>
              </a:lnSpc>
              <a:spcBef>
                <a:spcPts val="0"/>
              </a:spcBef>
              <a:spcAft>
                <a:spcPts val="0"/>
              </a:spcAft>
            </a:pPr>
            <a:r>
              <a:rPr lang="en-IN" sz="2600" dirty="0">
                <a:solidFill>
                  <a:schemeClr val="tx1"/>
                </a:solidFill>
              </a:rPr>
              <a:t>Shyamla Hills, Bhopal – 462013 , Madhya Pradesh, India</a:t>
            </a:r>
            <a:br>
              <a:rPr lang="en-IN" sz="2600" dirty="0">
                <a:solidFill>
                  <a:schemeClr val="tx1"/>
                </a:solidFill>
              </a:rPr>
            </a:br>
            <a:r>
              <a:rPr lang="en-IN" sz="2500" b="1" dirty="0">
                <a:solidFill>
                  <a:schemeClr val="tx1"/>
                </a:solidFill>
              </a:rPr>
              <a:t>_________________________________________________________</a:t>
            </a:r>
            <a:r>
              <a:rPr lang="en-IN" sz="3000" b="1" dirty="0">
                <a:solidFill>
                  <a:schemeClr val="tx1"/>
                </a:solidFill>
              </a:rPr>
              <a:t> </a:t>
            </a:r>
            <a:r>
              <a:rPr lang="en-IN" sz="3000" dirty="0">
                <a:solidFill>
                  <a:schemeClr val="tx1"/>
                </a:solidFill>
              </a:rPr>
              <a:t>www.psscive.ac.in</a:t>
            </a:r>
          </a:p>
        </p:txBody>
      </p:sp>
    </p:spTree>
    <p:extLst>
      <p:ext uri="{BB962C8B-B14F-4D97-AF65-F5344CB8AC3E}">
        <p14:creationId xmlns:p14="http://schemas.microsoft.com/office/powerpoint/2010/main" val="95007572"/>
      </p:ext>
    </p:extLst>
  </p:cSld>
  <p:clrMapOvr>
    <a:masterClrMapping/>
  </p:clrMapOvr>
  <p:transition advClick="0"/>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normAutofit lnSpcReduction="10000"/>
          </a:bodyPr>
          <a:lstStyle/>
          <a:p>
            <a:fld id="{880B47A4-BD58-476A-BD47-E23F80C3D9B8}" type="slidenum">
              <a:rPr lang="en-IN" smtClean="0">
                <a:solidFill>
                  <a:schemeClr val="tx1"/>
                </a:solidFill>
              </a:rPr>
              <a:pPr/>
              <a:t>10</a:t>
            </a:fld>
            <a:endParaRPr lang="en-IN" dirty="0">
              <a:solidFill>
                <a:schemeClr val="tx1"/>
              </a:solidFill>
            </a:endParaRPr>
          </a:p>
        </p:txBody>
      </p:sp>
      <p:sp>
        <p:nvSpPr>
          <p:cNvPr id="3" name="Rectangle 2"/>
          <p:cNvSpPr/>
          <p:nvPr/>
        </p:nvSpPr>
        <p:spPr>
          <a:xfrm>
            <a:off x="280014" y="326241"/>
            <a:ext cx="11012826" cy="438582"/>
          </a:xfrm>
          <a:prstGeom prst="rect">
            <a:avLst/>
          </a:prstGeom>
        </p:spPr>
        <p:txBody>
          <a:bodyPr wrap="square">
            <a:spAutoFit/>
          </a:bodyPr>
          <a:lstStyle/>
          <a:p>
            <a:pPr algn="just">
              <a:lnSpc>
                <a:spcPts val="2700"/>
              </a:lnSpc>
            </a:pPr>
            <a:r>
              <a:rPr lang="en-US" sz="2400" b="1" dirty="0">
                <a:solidFill>
                  <a:srgbClr val="FFC000"/>
                </a:solidFill>
              </a:rPr>
              <a:t>Blur – </a:t>
            </a:r>
            <a:r>
              <a:rPr lang="en-US" sz="2400" dirty="0"/>
              <a:t>It applies the blur over the image features.</a:t>
            </a:r>
          </a:p>
        </p:txBody>
      </p:sp>
      <p:sp>
        <p:nvSpPr>
          <p:cNvPr id="12" name="Rectangle 11"/>
          <p:cNvSpPr/>
          <p:nvPr/>
        </p:nvSpPr>
        <p:spPr>
          <a:xfrm>
            <a:off x="1829497" y="1800757"/>
            <a:ext cx="5234904" cy="338554"/>
          </a:xfrm>
          <a:prstGeom prst="rect">
            <a:avLst/>
          </a:prstGeom>
        </p:spPr>
        <p:txBody>
          <a:bodyPr wrap="square">
            <a:spAutoFit/>
          </a:bodyPr>
          <a:lstStyle/>
          <a:p>
            <a:pPr algn="ctr"/>
            <a:r>
              <a:rPr lang="en-US" sz="1600" b="1" i="1" dirty="0">
                <a:solidFill>
                  <a:srgbClr val="FFC000"/>
                </a:solidFill>
              </a:rPr>
              <a:t>Fig. Blur setting and its impact on object </a:t>
            </a:r>
            <a:endParaRPr lang="en-US" sz="1600" dirty="0">
              <a:solidFill>
                <a:srgbClr val="FFC000"/>
              </a:solidFill>
            </a:endParaRPr>
          </a:p>
        </p:txBody>
      </p:sp>
      <p:pic>
        <p:nvPicPr>
          <p:cNvPr id="13" name="Image107">
            <a:extLst>
              <a:ext uri="{FF2B5EF4-FFF2-40B4-BE49-F238E27FC236}">
                <a16:creationId xmlns:a16="http://schemas.microsoft.com/office/drawing/2014/main" id="{342FE7DF-8E41-4A41-B220-1953B6ABB719}"/>
              </a:ext>
            </a:extLst>
          </p:cNvPr>
          <p:cNvPicPr/>
          <p:nvPr/>
        </p:nvPicPr>
        <p:blipFill>
          <a:blip r:embed="rId2"/>
          <a:stretch>
            <a:fillRect/>
          </a:stretch>
        </p:blipFill>
        <p:spPr bwMode="auto">
          <a:xfrm>
            <a:off x="1385977" y="764824"/>
            <a:ext cx="2798098" cy="1063544"/>
          </a:xfrm>
          <a:prstGeom prst="rect">
            <a:avLst/>
          </a:prstGeom>
        </p:spPr>
      </p:pic>
      <p:pic>
        <p:nvPicPr>
          <p:cNvPr id="15" name="Image108">
            <a:extLst>
              <a:ext uri="{FF2B5EF4-FFF2-40B4-BE49-F238E27FC236}">
                <a16:creationId xmlns:a16="http://schemas.microsoft.com/office/drawing/2014/main" id="{9759BDD3-155B-4B34-8A3B-483837232468}"/>
              </a:ext>
            </a:extLst>
          </p:cNvPr>
          <p:cNvPicPr/>
          <p:nvPr/>
        </p:nvPicPr>
        <p:blipFill>
          <a:blip r:embed="rId3"/>
          <a:stretch>
            <a:fillRect/>
          </a:stretch>
        </p:blipFill>
        <p:spPr bwMode="auto">
          <a:xfrm>
            <a:off x="4347292" y="764823"/>
            <a:ext cx="3023325" cy="1063544"/>
          </a:xfrm>
          <a:prstGeom prst="rect">
            <a:avLst/>
          </a:prstGeom>
        </p:spPr>
      </p:pic>
      <p:sp>
        <p:nvSpPr>
          <p:cNvPr id="7" name="Rectangle 6">
            <a:extLst>
              <a:ext uri="{FF2B5EF4-FFF2-40B4-BE49-F238E27FC236}">
                <a16:creationId xmlns:a16="http://schemas.microsoft.com/office/drawing/2014/main" id="{C7AD01B8-822B-48C3-A131-2F464345FA1D}"/>
              </a:ext>
            </a:extLst>
          </p:cNvPr>
          <p:cNvSpPr/>
          <p:nvPr/>
        </p:nvSpPr>
        <p:spPr>
          <a:xfrm>
            <a:off x="280014" y="2262540"/>
            <a:ext cx="10054780" cy="438582"/>
          </a:xfrm>
          <a:prstGeom prst="rect">
            <a:avLst/>
          </a:prstGeom>
        </p:spPr>
        <p:txBody>
          <a:bodyPr wrap="square">
            <a:spAutoFit/>
          </a:bodyPr>
          <a:lstStyle/>
          <a:p>
            <a:pPr algn="just">
              <a:lnSpc>
                <a:spcPts val="2700"/>
              </a:lnSpc>
            </a:pPr>
            <a:r>
              <a:rPr lang="en-US" sz="2400" b="1" dirty="0">
                <a:solidFill>
                  <a:srgbClr val="FFC000"/>
                </a:solidFill>
              </a:rPr>
              <a:t>Sharpen – </a:t>
            </a:r>
            <a:r>
              <a:rPr lang="en-US" sz="2400" dirty="0"/>
              <a:t>It sharpens the image features.</a:t>
            </a:r>
            <a:endParaRPr lang="en-IN" sz="2400" dirty="0"/>
          </a:p>
        </p:txBody>
      </p:sp>
      <p:pic>
        <p:nvPicPr>
          <p:cNvPr id="17" name="2.0 sharpen.jpg_0">
            <a:extLst>
              <a:ext uri="{FF2B5EF4-FFF2-40B4-BE49-F238E27FC236}">
                <a16:creationId xmlns:a16="http://schemas.microsoft.com/office/drawing/2014/main" id="{479A3A63-310E-4822-96C8-0536A23A5C56}"/>
              </a:ext>
            </a:extLst>
          </p:cNvPr>
          <p:cNvPicPr/>
          <p:nvPr/>
        </p:nvPicPr>
        <p:blipFill>
          <a:blip r:embed="rId4"/>
          <a:stretch>
            <a:fillRect/>
          </a:stretch>
        </p:blipFill>
        <p:spPr bwMode="auto">
          <a:xfrm>
            <a:off x="1385976" y="2723425"/>
            <a:ext cx="2825097" cy="1137825"/>
          </a:xfrm>
          <a:prstGeom prst="rect">
            <a:avLst/>
          </a:prstGeom>
        </p:spPr>
      </p:pic>
      <p:pic>
        <p:nvPicPr>
          <p:cNvPr id="18" name="Image109">
            <a:extLst>
              <a:ext uri="{FF2B5EF4-FFF2-40B4-BE49-F238E27FC236}">
                <a16:creationId xmlns:a16="http://schemas.microsoft.com/office/drawing/2014/main" id="{F0437135-5795-43C6-A8D4-F37976F3A1EA}"/>
              </a:ext>
            </a:extLst>
          </p:cNvPr>
          <p:cNvPicPr/>
          <p:nvPr/>
        </p:nvPicPr>
        <p:blipFill>
          <a:blip r:embed="rId5"/>
          <a:stretch>
            <a:fillRect/>
          </a:stretch>
        </p:blipFill>
        <p:spPr bwMode="auto">
          <a:xfrm>
            <a:off x="4363791" y="2695563"/>
            <a:ext cx="2986451" cy="1102518"/>
          </a:xfrm>
          <a:prstGeom prst="rect">
            <a:avLst/>
          </a:prstGeom>
        </p:spPr>
      </p:pic>
      <p:sp>
        <p:nvSpPr>
          <p:cNvPr id="8" name="Rectangle 7">
            <a:extLst>
              <a:ext uri="{FF2B5EF4-FFF2-40B4-BE49-F238E27FC236}">
                <a16:creationId xmlns:a16="http://schemas.microsoft.com/office/drawing/2014/main" id="{9A66A343-4399-4343-9B84-E4ABFCC2D013}"/>
              </a:ext>
            </a:extLst>
          </p:cNvPr>
          <p:cNvSpPr/>
          <p:nvPr/>
        </p:nvSpPr>
        <p:spPr>
          <a:xfrm>
            <a:off x="2081947" y="3799593"/>
            <a:ext cx="4982454" cy="338554"/>
          </a:xfrm>
          <a:prstGeom prst="rect">
            <a:avLst/>
          </a:prstGeom>
        </p:spPr>
        <p:txBody>
          <a:bodyPr wrap="square">
            <a:spAutoFit/>
          </a:bodyPr>
          <a:lstStyle/>
          <a:p>
            <a:pPr algn="ctr"/>
            <a:r>
              <a:rPr lang="en-US" sz="1600" b="1" i="1" dirty="0">
                <a:solidFill>
                  <a:srgbClr val="FFC000"/>
                </a:solidFill>
              </a:rPr>
              <a:t>Fig. Sharpen setting and its impact on object </a:t>
            </a:r>
            <a:endParaRPr lang="en-IN" sz="1600" b="1" i="1" dirty="0">
              <a:solidFill>
                <a:srgbClr val="FFC000"/>
              </a:solidFill>
            </a:endParaRPr>
          </a:p>
        </p:txBody>
      </p:sp>
      <p:sp>
        <p:nvSpPr>
          <p:cNvPr id="11" name="Rectangle 10">
            <a:extLst>
              <a:ext uri="{FF2B5EF4-FFF2-40B4-BE49-F238E27FC236}">
                <a16:creationId xmlns:a16="http://schemas.microsoft.com/office/drawing/2014/main" id="{E38E790C-84CB-444E-82FD-12953C65F7EE}"/>
              </a:ext>
            </a:extLst>
          </p:cNvPr>
          <p:cNvSpPr/>
          <p:nvPr/>
        </p:nvSpPr>
        <p:spPr>
          <a:xfrm>
            <a:off x="280014" y="4195434"/>
            <a:ext cx="10637368" cy="438582"/>
          </a:xfrm>
          <a:prstGeom prst="rect">
            <a:avLst/>
          </a:prstGeom>
        </p:spPr>
        <p:txBody>
          <a:bodyPr wrap="square">
            <a:spAutoFit/>
          </a:bodyPr>
          <a:lstStyle/>
          <a:p>
            <a:pPr algn="just">
              <a:lnSpc>
                <a:spcPts val="2700"/>
              </a:lnSpc>
            </a:pPr>
            <a:r>
              <a:rPr lang="en-US" sz="2400" b="1" dirty="0">
                <a:solidFill>
                  <a:srgbClr val="FFC000"/>
                </a:solidFill>
              </a:rPr>
              <a:t>Contrast – </a:t>
            </a:r>
            <a:r>
              <a:rPr lang="en-US" sz="2400" dirty="0"/>
              <a:t>increase the contrast of image features and result is shown.</a:t>
            </a:r>
            <a:endParaRPr lang="en-IN" sz="2400" dirty="0"/>
          </a:p>
        </p:txBody>
      </p:sp>
      <p:pic>
        <p:nvPicPr>
          <p:cNvPr id="19" name="3.0 Contrast parameter.jpg_0">
            <a:extLst>
              <a:ext uri="{FF2B5EF4-FFF2-40B4-BE49-F238E27FC236}">
                <a16:creationId xmlns:a16="http://schemas.microsoft.com/office/drawing/2014/main" id="{BDCF3604-1DA3-4B28-B19A-B23EC956EA72}"/>
              </a:ext>
            </a:extLst>
          </p:cNvPr>
          <p:cNvPicPr/>
          <p:nvPr/>
        </p:nvPicPr>
        <p:blipFill>
          <a:blip r:embed="rId6"/>
          <a:stretch>
            <a:fillRect/>
          </a:stretch>
        </p:blipFill>
        <p:spPr bwMode="auto">
          <a:xfrm>
            <a:off x="1385976" y="4799716"/>
            <a:ext cx="2961317" cy="1209130"/>
          </a:xfrm>
          <a:prstGeom prst="rect">
            <a:avLst/>
          </a:prstGeom>
        </p:spPr>
      </p:pic>
      <p:pic>
        <p:nvPicPr>
          <p:cNvPr id="20" name="Image110">
            <a:extLst>
              <a:ext uri="{FF2B5EF4-FFF2-40B4-BE49-F238E27FC236}">
                <a16:creationId xmlns:a16="http://schemas.microsoft.com/office/drawing/2014/main" id="{36065178-A96C-4704-B743-B94B507B2785}"/>
              </a:ext>
            </a:extLst>
          </p:cNvPr>
          <p:cNvPicPr/>
          <p:nvPr/>
        </p:nvPicPr>
        <p:blipFill>
          <a:blip r:embed="rId7"/>
          <a:stretch>
            <a:fillRect/>
          </a:stretch>
        </p:blipFill>
        <p:spPr bwMode="auto">
          <a:xfrm>
            <a:off x="4446949" y="4777203"/>
            <a:ext cx="2961317" cy="1209130"/>
          </a:xfrm>
          <a:prstGeom prst="rect">
            <a:avLst/>
          </a:prstGeom>
        </p:spPr>
      </p:pic>
      <p:sp>
        <p:nvSpPr>
          <p:cNvPr id="21" name="Rectangle 20">
            <a:extLst>
              <a:ext uri="{FF2B5EF4-FFF2-40B4-BE49-F238E27FC236}">
                <a16:creationId xmlns:a16="http://schemas.microsoft.com/office/drawing/2014/main" id="{0999B94A-655D-46A4-876B-A6C7087B50C7}"/>
              </a:ext>
            </a:extLst>
          </p:cNvPr>
          <p:cNvSpPr/>
          <p:nvPr/>
        </p:nvSpPr>
        <p:spPr>
          <a:xfrm>
            <a:off x="1701610" y="5959051"/>
            <a:ext cx="5706656" cy="338554"/>
          </a:xfrm>
          <a:prstGeom prst="rect">
            <a:avLst/>
          </a:prstGeom>
        </p:spPr>
        <p:txBody>
          <a:bodyPr wrap="square">
            <a:spAutoFit/>
          </a:bodyPr>
          <a:lstStyle/>
          <a:p>
            <a:pPr algn="ctr"/>
            <a:r>
              <a:rPr lang="en-US" sz="1600" b="1" i="1" dirty="0">
                <a:solidFill>
                  <a:srgbClr val="FFC000"/>
                </a:solidFill>
              </a:rPr>
              <a:t>Fig. Contrast setting and its impact on object </a:t>
            </a:r>
            <a:endParaRPr lang="en-IN" sz="1600" b="1" i="1" dirty="0">
              <a:solidFill>
                <a:srgbClr val="FFC000"/>
              </a:solidFill>
            </a:endParaRPr>
          </a:p>
        </p:txBody>
      </p:sp>
    </p:spTree>
    <p:extLst>
      <p:ext uri="{BB962C8B-B14F-4D97-AF65-F5344CB8AC3E}">
        <p14:creationId xmlns:p14="http://schemas.microsoft.com/office/powerpoint/2010/main" val="993479879"/>
      </p:ext>
    </p:extLst>
  </p:cSld>
  <p:clrMapOvr>
    <a:masterClrMapping/>
  </p:clrMapOvr>
  <p:transition advClick="0"/>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normAutofit lnSpcReduction="10000"/>
          </a:bodyPr>
          <a:lstStyle/>
          <a:p>
            <a:fld id="{880B47A4-BD58-476A-BD47-E23F80C3D9B8}" type="slidenum">
              <a:rPr lang="en-IN" smtClean="0">
                <a:solidFill>
                  <a:schemeClr val="tx1"/>
                </a:solidFill>
              </a:rPr>
              <a:pPr/>
              <a:t>11</a:t>
            </a:fld>
            <a:endParaRPr lang="en-IN" dirty="0">
              <a:solidFill>
                <a:schemeClr val="tx1"/>
              </a:solidFill>
            </a:endParaRPr>
          </a:p>
        </p:txBody>
      </p:sp>
      <p:sp>
        <p:nvSpPr>
          <p:cNvPr id="3" name="Rectangle 2"/>
          <p:cNvSpPr/>
          <p:nvPr/>
        </p:nvSpPr>
        <p:spPr>
          <a:xfrm>
            <a:off x="280014" y="326241"/>
            <a:ext cx="11012826" cy="784830"/>
          </a:xfrm>
          <a:prstGeom prst="rect">
            <a:avLst/>
          </a:prstGeom>
        </p:spPr>
        <p:txBody>
          <a:bodyPr wrap="square">
            <a:spAutoFit/>
          </a:bodyPr>
          <a:lstStyle/>
          <a:p>
            <a:pPr algn="just">
              <a:lnSpc>
                <a:spcPts val="2700"/>
              </a:lnSpc>
            </a:pPr>
            <a:r>
              <a:rPr lang="en-US" sz="2400" b="1" dirty="0">
                <a:solidFill>
                  <a:srgbClr val="FFC000"/>
                </a:solidFill>
              </a:rPr>
              <a:t>Gamma – </a:t>
            </a:r>
            <a:r>
              <a:rPr lang="en-US" sz="2400" dirty="0"/>
              <a:t>It increases the brightness. The changes will be affected in-between value of black and white points.</a:t>
            </a:r>
          </a:p>
        </p:txBody>
      </p:sp>
      <p:sp>
        <p:nvSpPr>
          <p:cNvPr id="12" name="Rectangle 11"/>
          <p:cNvSpPr/>
          <p:nvPr/>
        </p:nvSpPr>
        <p:spPr>
          <a:xfrm>
            <a:off x="2689952" y="2551221"/>
            <a:ext cx="5234904" cy="338554"/>
          </a:xfrm>
          <a:prstGeom prst="rect">
            <a:avLst/>
          </a:prstGeom>
        </p:spPr>
        <p:txBody>
          <a:bodyPr wrap="square">
            <a:spAutoFit/>
          </a:bodyPr>
          <a:lstStyle/>
          <a:p>
            <a:pPr algn="ctr"/>
            <a:r>
              <a:rPr lang="en-US" sz="1600" b="1" i="1" dirty="0">
                <a:solidFill>
                  <a:srgbClr val="FFC000"/>
                </a:solidFill>
              </a:rPr>
              <a:t>Fig. Gamma setting and its impact on object</a:t>
            </a:r>
            <a:endParaRPr lang="en-US" sz="1600" dirty="0">
              <a:solidFill>
                <a:srgbClr val="FFC000"/>
              </a:solidFill>
            </a:endParaRPr>
          </a:p>
        </p:txBody>
      </p:sp>
      <p:sp>
        <p:nvSpPr>
          <p:cNvPr id="7" name="Rectangle 6">
            <a:extLst>
              <a:ext uri="{FF2B5EF4-FFF2-40B4-BE49-F238E27FC236}">
                <a16:creationId xmlns:a16="http://schemas.microsoft.com/office/drawing/2014/main" id="{C7AD01B8-822B-48C3-A131-2F464345FA1D}"/>
              </a:ext>
            </a:extLst>
          </p:cNvPr>
          <p:cNvSpPr/>
          <p:nvPr/>
        </p:nvSpPr>
        <p:spPr>
          <a:xfrm>
            <a:off x="280014" y="2834357"/>
            <a:ext cx="10054780" cy="438582"/>
          </a:xfrm>
          <a:prstGeom prst="rect">
            <a:avLst/>
          </a:prstGeom>
        </p:spPr>
        <p:txBody>
          <a:bodyPr wrap="square">
            <a:spAutoFit/>
          </a:bodyPr>
          <a:lstStyle/>
          <a:p>
            <a:pPr algn="just">
              <a:lnSpc>
                <a:spcPts val="2700"/>
              </a:lnSpc>
            </a:pPr>
            <a:r>
              <a:rPr lang="en-US" sz="2400" b="1" dirty="0">
                <a:solidFill>
                  <a:srgbClr val="FFC000"/>
                </a:solidFill>
              </a:rPr>
              <a:t>De-noise – </a:t>
            </a:r>
            <a:r>
              <a:rPr lang="en-US" sz="2400" dirty="0"/>
              <a:t>smooth out the noise while retaining the details. </a:t>
            </a:r>
            <a:endParaRPr lang="en-IN" sz="2400" dirty="0"/>
          </a:p>
        </p:txBody>
      </p:sp>
      <p:sp>
        <p:nvSpPr>
          <p:cNvPr id="8" name="Rectangle 7">
            <a:extLst>
              <a:ext uri="{FF2B5EF4-FFF2-40B4-BE49-F238E27FC236}">
                <a16:creationId xmlns:a16="http://schemas.microsoft.com/office/drawing/2014/main" id="{9A66A343-4399-4343-9B84-E4ABFCC2D013}"/>
              </a:ext>
            </a:extLst>
          </p:cNvPr>
          <p:cNvSpPr/>
          <p:nvPr/>
        </p:nvSpPr>
        <p:spPr>
          <a:xfrm>
            <a:off x="2517522" y="4424055"/>
            <a:ext cx="4982454" cy="338554"/>
          </a:xfrm>
          <a:prstGeom prst="rect">
            <a:avLst/>
          </a:prstGeom>
        </p:spPr>
        <p:txBody>
          <a:bodyPr wrap="square">
            <a:spAutoFit/>
          </a:bodyPr>
          <a:lstStyle/>
          <a:p>
            <a:pPr algn="ctr"/>
            <a:r>
              <a:rPr lang="en-US" sz="1600" b="1" i="1" dirty="0">
                <a:solidFill>
                  <a:srgbClr val="FFC000"/>
                </a:solidFill>
              </a:rPr>
              <a:t>Fig. De-noise setting and its impact on object </a:t>
            </a:r>
            <a:endParaRPr lang="en-IN" sz="1600" b="1" i="1" dirty="0">
              <a:solidFill>
                <a:srgbClr val="FFC000"/>
              </a:solidFill>
            </a:endParaRPr>
          </a:p>
        </p:txBody>
      </p:sp>
      <p:pic>
        <p:nvPicPr>
          <p:cNvPr id="22" name="4.0 gamma value.jpg_0">
            <a:extLst>
              <a:ext uri="{FF2B5EF4-FFF2-40B4-BE49-F238E27FC236}">
                <a16:creationId xmlns:a16="http://schemas.microsoft.com/office/drawing/2014/main" id="{4CBA7ED4-5BD4-480E-BD64-D0CE498920A2}"/>
              </a:ext>
            </a:extLst>
          </p:cNvPr>
          <p:cNvPicPr/>
          <p:nvPr/>
        </p:nvPicPr>
        <p:blipFill>
          <a:blip r:embed="rId2"/>
          <a:stretch>
            <a:fillRect/>
          </a:stretch>
        </p:blipFill>
        <p:spPr bwMode="auto">
          <a:xfrm>
            <a:off x="1984574" y="1108364"/>
            <a:ext cx="3024175" cy="1489038"/>
          </a:xfrm>
          <a:prstGeom prst="rect">
            <a:avLst/>
          </a:prstGeom>
        </p:spPr>
      </p:pic>
      <p:pic>
        <p:nvPicPr>
          <p:cNvPr id="23" name="Image111">
            <a:extLst>
              <a:ext uri="{FF2B5EF4-FFF2-40B4-BE49-F238E27FC236}">
                <a16:creationId xmlns:a16="http://schemas.microsoft.com/office/drawing/2014/main" id="{E81328A6-C359-478E-B1A5-1C3B0A5E3717}"/>
              </a:ext>
            </a:extLst>
          </p:cNvPr>
          <p:cNvPicPr/>
          <p:nvPr/>
        </p:nvPicPr>
        <p:blipFill>
          <a:blip r:embed="rId3"/>
          <a:stretch>
            <a:fillRect/>
          </a:stretch>
        </p:blipFill>
        <p:spPr bwMode="auto">
          <a:xfrm>
            <a:off x="5128036" y="1083140"/>
            <a:ext cx="3350946" cy="1514261"/>
          </a:xfrm>
          <a:prstGeom prst="rect">
            <a:avLst/>
          </a:prstGeom>
        </p:spPr>
      </p:pic>
      <p:pic>
        <p:nvPicPr>
          <p:cNvPr id="24" name="4.0 gamma value.jpg_1">
            <a:extLst>
              <a:ext uri="{FF2B5EF4-FFF2-40B4-BE49-F238E27FC236}">
                <a16:creationId xmlns:a16="http://schemas.microsoft.com/office/drawing/2014/main" id="{C951EDD0-17C0-4323-9E10-8AD61E55A370}"/>
              </a:ext>
            </a:extLst>
          </p:cNvPr>
          <p:cNvPicPr/>
          <p:nvPr/>
        </p:nvPicPr>
        <p:blipFill>
          <a:blip r:embed="rId4"/>
          <a:stretch>
            <a:fillRect/>
          </a:stretch>
        </p:blipFill>
        <p:spPr bwMode="auto">
          <a:xfrm>
            <a:off x="1924930" y="3266618"/>
            <a:ext cx="3143462" cy="1201181"/>
          </a:xfrm>
          <a:prstGeom prst="rect">
            <a:avLst/>
          </a:prstGeom>
        </p:spPr>
      </p:pic>
      <p:pic>
        <p:nvPicPr>
          <p:cNvPr id="25" name="Image112">
            <a:extLst>
              <a:ext uri="{FF2B5EF4-FFF2-40B4-BE49-F238E27FC236}">
                <a16:creationId xmlns:a16="http://schemas.microsoft.com/office/drawing/2014/main" id="{E7756AC4-F576-42C6-B130-65F732A857FB}"/>
              </a:ext>
            </a:extLst>
          </p:cNvPr>
          <p:cNvPicPr/>
          <p:nvPr/>
        </p:nvPicPr>
        <p:blipFill>
          <a:blip r:embed="rId5"/>
          <a:stretch>
            <a:fillRect/>
          </a:stretch>
        </p:blipFill>
        <p:spPr bwMode="auto">
          <a:xfrm>
            <a:off x="5245836" y="3266619"/>
            <a:ext cx="3143462" cy="1201180"/>
          </a:xfrm>
          <a:prstGeom prst="rect">
            <a:avLst/>
          </a:prstGeom>
        </p:spPr>
      </p:pic>
      <p:sp>
        <p:nvSpPr>
          <p:cNvPr id="26" name="Rectangle 25">
            <a:extLst>
              <a:ext uri="{FF2B5EF4-FFF2-40B4-BE49-F238E27FC236}">
                <a16:creationId xmlns:a16="http://schemas.microsoft.com/office/drawing/2014/main" id="{1563A12F-0861-4730-93FE-C9EB822EFBBE}"/>
              </a:ext>
            </a:extLst>
          </p:cNvPr>
          <p:cNvSpPr/>
          <p:nvPr/>
        </p:nvSpPr>
        <p:spPr>
          <a:xfrm>
            <a:off x="303890" y="4880251"/>
            <a:ext cx="9529004" cy="1477328"/>
          </a:xfrm>
          <a:prstGeom prst="rect">
            <a:avLst/>
          </a:prstGeom>
        </p:spPr>
        <p:txBody>
          <a:bodyPr wrap="square">
            <a:spAutoFit/>
          </a:bodyPr>
          <a:lstStyle/>
          <a:p>
            <a:pPr algn="just">
              <a:lnSpc>
                <a:spcPts val="2700"/>
              </a:lnSpc>
            </a:pPr>
            <a:r>
              <a:rPr lang="en-US" sz="2400" b="1" dirty="0">
                <a:solidFill>
                  <a:srgbClr val="FFC000"/>
                </a:solidFill>
              </a:rPr>
              <a:t>Remove Flicker – </a:t>
            </a:r>
            <a:r>
              <a:rPr lang="en-US" sz="2400" dirty="0"/>
              <a:t>It corrects image flicker or brightness variation of the image.</a:t>
            </a:r>
            <a:endParaRPr lang="en-IN" sz="2400" dirty="0"/>
          </a:p>
          <a:p>
            <a:pPr algn="just">
              <a:lnSpc>
                <a:spcPts val="2700"/>
              </a:lnSpc>
            </a:pPr>
            <a:r>
              <a:rPr lang="en-US" sz="2400" b="1" dirty="0">
                <a:solidFill>
                  <a:srgbClr val="FFC000"/>
                </a:solidFill>
              </a:rPr>
              <a:t>Preview – </a:t>
            </a:r>
            <a:r>
              <a:rPr lang="en-US" sz="2400" dirty="0"/>
              <a:t>It displays the pre-processing changes in the viewer.</a:t>
            </a:r>
            <a:endParaRPr lang="en-IN" sz="2400" dirty="0"/>
          </a:p>
          <a:p>
            <a:pPr algn="just">
              <a:lnSpc>
                <a:spcPts val="2700"/>
              </a:lnSpc>
            </a:pPr>
            <a:r>
              <a:rPr lang="en-US" sz="2400" b="1" dirty="0">
                <a:solidFill>
                  <a:srgbClr val="FFC000"/>
                </a:solidFill>
              </a:rPr>
              <a:t>Smooth – </a:t>
            </a:r>
            <a:r>
              <a:rPr lang="en-US" sz="2400" dirty="0"/>
              <a:t>It is used to smooth out tracking data. </a:t>
            </a:r>
            <a:endParaRPr lang="en-IN" sz="2400" dirty="0"/>
          </a:p>
        </p:txBody>
      </p:sp>
    </p:spTree>
    <p:extLst>
      <p:ext uri="{BB962C8B-B14F-4D97-AF65-F5344CB8AC3E}">
        <p14:creationId xmlns:p14="http://schemas.microsoft.com/office/powerpoint/2010/main" val="3070602845"/>
      </p:ext>
    </p:extLst>
  </p:cSld>
  <p:clrMapOvr>
    <a:masterClrMapping/>
  </p:clrMapOvr>
  <p:transition advClick="0"/>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74884" y="136208"/>
            <a:ext cx="9692640" cy="623433"/>
          </a:xfrm>
        </p:spPr>
        <p:txBody>
          <a:bodyPr>
            <a:normAutofit/>
          </a:bodyPr>
          <a:lstStyle/>
          <a:p>
            <a:r>
              <a:rPr lang="en-US" sz="2900" b="1">
                <a:solidFill>
                  <a:srgbClr val="FFC000"/>
                </a:solidFill>
              </a:rPr>
              <a:t>Tracking an Image</a:t>
            </a:r>
            <a:endParaRPr lang="en-US" sz="2900" b="1" dirty="0">
              <a:solidFill>
                <a:srgbClr val="FFC000"/>
              </a:solidFill>
            </a:endParaRPr>
          </a:p>
        </p:txBody>
      </p:sp>
      <p:sp>
        <p:nvSpPr>
          <p:cNvPr id="5" name="Slide Number Placeholder 4"/>
          <p:cNvSpPr>
            <a:spLocks noGrp="1"/>
          </p:cNvSpPr>
          <p:nvPr>
            <p:ph type="sldNum" sz="quarter" idx="12"/>
          </p:nvPr>
        </p:nvSpPr>
        <p:spPr/>
        <p:txBody>
          <a:bodyPr>
            <a:normAutofit lnSpcReduction="10000"/>
          </a:bodyPr>
          <a:lstStyle/>
          <a:p>
            <a:fld id="{880B47A4-BD58-476A-BD47-E23F80C3D9B8}" type="slidenum">
              <a:rPr lang="en-IN" smtClean="0">
                <a:solidFill>
                  <a:schemeClr val="tx1"/>
                </a:solidFill>
              </a:rPr>
              <a:pPr/>
              <a:t>12</a:t>
            </a:fld>
            <a:endParaRPr lang="en-IN" dirty="0">
              <a:solidFill>
                <a:schemeClr val="tx1"/>
              </a:solidFill>
            </a:endParaRPr>
          </a:p>
        </p:txBody>
      </p:sp>
      <p:sp>
        <p:nvSpPr>
          <p:cNvPr id="3" name="Rectangle 2"/>
          <p:cNvSpPr/>
          <p:nvPr/>
        </p:nvSpPr>
        <p:spPr>
          <a:xfrm>
            <a:off x="477606" y="661656"/>
            <a:ext cx="10565536" cy="830997"/>
          </a:xfrm>
          <a:prstGeom prst="rect">
            <a:avLst/>
          </a:prstGeom>
        </p:spPr>
        <p:txBody>
          <a:bodyPr wrap="square">
            <a:spAutoFit/>
          </a:bodyPr>
          <a:lstStyle/>
          <a:p>
            <a:pPr algn="just"/>
            <a:r>
              <a:rPr lang="en-US" sz="2400" dirty="0"/>
              <a:t>After pre-processing the tracking features, you need to track the image. For this the various controls are used in Point tracker tab. </a:t>
            </a:r>
            <a:endParaRPr lang="en-US" sz="1200" dirty="0"/>
          </a:p>
        </p:txBody>
      </p:sp>
      <p:sp>
        <p:nvSpPr>
          <p:cNvPr id="8" name="TextBox 7">
            <a:extLst>
              <a:ext uri="{FF2B5EF4-FFF2-40B4-BE49-F238E27FC236}">
                <a16:creationId xmlns:a16="http://schemas.microsoft.com/office/drawing/2014/main" id="{BB131A96-6587-413E-ACEA-E7FFCE3ECBB4}"/>
              </a:ext>
            </a:extLst>
          </p:cNvPr>
          <p:cNvSpPr txBox="1"/>
          <p:nvPr/>
        </p:nvSpPr>
        <p:spPr>
          <a:xfrm>
            <a:off x="3090551" y="3482353"/>
            <a:ext cx="4700601" cy="338554"/>
          </a:xfrm>
          <a:prstGeom prst="rect">
            <a:avLst/>
          </a:prstGeom>
          <a:noFill/>
        </p:spPr>
        <p:txBody>
          <a:bodyPr wrap="square">
            <a:spAutoFit/>
          </a:bodyPr>
          <a:lstStyle/>
          <a:p>
            <a:pPr algn="ctr"/>
            <a:r>
              <a:rPr lang="en-US" sz="1600" b="1" i="1" dirty="0">
                <a:solidFill>
                  <a:srgbClr val="FFC000"/>
                </a:solidFill>
              </a:rPr>
              <a:t>Fig. Different option in Point Tracker  </a:t>
            </a:r>
          </a:p>
        </p:txBody>
      </p:sp>
      <p:pic>
        <p:nvPicPr>
          <p:cNvPr id="18" name="Picture 17">
            <a:extLst>
              <a:ext uri="{FF2B5EF4-FFF2-40B4-BE49-F238E27FC236}">
                <a16:creationId xmlns:a16="http://schemas.microsoft.com/office/drawing/2014/main" id="{61C9854F-9E3C-449C-8436-91C6E5029AF9}"/>
              </a:ext>
            </a:extLst>
          </p:cNvPr>
          <p:cNvPicPr/>
          <p:nvPr/>
        </p:nvPicPr>
        <p:blipFill>
          <a:blip r:embed="rId2"/>
          <a:stretch>
            <a:fillRect/>
          </a:stretch>
        </p:blipFill>
        <p:spPr bwMode="auto">
          <a:xfrm>
            <a:off x="2813252" y="1525684"/>
            <a:ext cx="5255201" cy="1956669"/>
          </a:xfrm>
          <a:prstGeom prst="rect">
            <a:avLst/>
          </a:prstGeom>
        </p:spPr>
      </p:pic>
      <p:sp>
        <p:nvSpPr>
          <p:cNvPr id="6" name="Rectangle 5">
            <a:extLst>
              <a:ext uri="{FF2B5EF4-FFF2-40B4-BE49-F238E27FC236}">
                <a16:creationId xmlns:a16="http://schemas.microsoft.com/office/drawing/2014/main" id="{2C798E61-608F-42BA-97EE-F51BE4DDDE1B}"/>
              </a:ext>
            </a:extLst>
          </p:cNvPr>
          <p:cNvSpPr/>
          <p:nvPr/>
        </p:nvSpPr>
        <p:spPr>
          <a:xfrm>
            <a:off x="477605" y="3734757"/>
            <a:ext cx="10565535" cy="1200329"/>
          </a:xfrm>
          <a:prstGeom prst="rect">
            <a:avLst/>
          </a:prstGeom>
        </p:spPr>
        <p:txBody>
          <a:bodyPr wrap="square">
            <a:spAutoFit/>
          </a:bodyPr>
          <a:lstStyle/>
          <a:p>
            <a:pPr algn="just"/>
            <a:r>
              <a:rPr lang="en-US" sz="2400" b="1" dirty="0">
                <a:solidFill>
                  <a:srgbClr val="FFC000"/>
                </a:solidFill>
              </a:rPr>
              <a:t>Create – </a:t>
            </a:r>
            <a:r>
              <a:rPr lang="en-US" sz="2400" dirty="0"/>
              <a:t>A new tracker can be created into the center of the viewer by pressing create button. You can also create a new tracker by pressing Alt key on keyboard.</a:t>
            </a:r>
            <a:endParaRPr lang="en-IN" sz="2400" dirty="0"/>
          </a:p>
        </p:txBody>
      </p:sp>
      <p:sp>
        <p:nvSpPr>
          <p:cNvPr id="19" name="Rectangle 18">
            <a:extLst>
              <a:ext uri="{FF2B5EF4-FFF2-40B4-BE49-F238E27FC236}">
                <a16:creationId xmlns:a16="http://schemas.microsoft.com/office/drawing/2014/main" id="{0557B34F-55E7-4AAC-B177-9ED10F6D3E5A}"/>
              </a:ext>
            </a:extLst>
          </p:cNvPr>
          <p:cNvSpPr/>
          <p:nvPr/>
        </p:nvSpPr>
        <p:spPr>
          <a:xfrm>
            <a:off x="492448" y="4782423"/>
            <a:ext cx="6351698" cy="1938992"/>
          </a:xfrm>
          <a:prstGeom prst="rect">
            <a:avLst/>
          </a:prstGeom>
        </p:spPr>
        <p:txBody>
          <a:bodyPr wrap="square">
            <a:spAutoFit/>
          </a:bodyPr>
          <a:lstStyle/>
          <a:p>
            <a:pPr algn="just"/>
            <a:r>
              <a:rPr lang="en-US" sz="2400" b="1" dirty="0">
                <a:solidFill>
                  <a:srgbClr val="FFC000"/>
                </a:solidFill>
              </a:rPr>
              <a:t>Apply – </a:t>
            </a:r>
            <a:r>
              <a:rPr lang="en-US" sz="2400" dirty="0"/>
              <a:t>After tracking the data, you need to apply it into the layer. Select layer, and click on Apply button, a match-move dialog box opens. Here you can determine how tracking data will be applied over footage.</a:t>
            </a:r>
            <a:endParaRPr lang="en-IN" sz="2400" dirty="0"/>
          </a:p>
        </p:txBody>
      </p:sp>
      <p:pic>
        <p:nvPicPr>
          <p:cNvPr id="20" name="match move dialog box.jpg">
            <a:extLst>
              <a:ext uri="{FF2B5EF4-FFF2-40B4-BE49-F238E27FC236}">
                <a16:creationId xmlns:a16="http://schemas.microsoft.com/office/drawing/2014/main" id="{D948C469-3BEB-49FA-B98B-F5C22CFA706D}"/>
              </a:ext>
            </a:extLst>
          </p:cNvPr>
          <p:cNvPicPr/>
          <p:nvPr/>
        </p:nvPicPr>
        <p:blipFill>
          <a:blip r:embed="rId3"/>
          <a:stretch>
            <a:fillRect/>
          </a:stretch>
        </p:blipFill>
        <p:spPr bwMode="auto">
          <a:xfrm>
            <a:off x="7065818" y="4762034"/>
            <a:ext cx="3657600" cy="1740330"/>
          </a:xfrm>
          <a:prstGeom prst="rect">
            <a:avLst/>
          </a:prstGeom>
        </p:spPr>
      </p:pic>
      <p:sp>
        <p:nvSpPr>
          <p:cNvPr id="9" name="Rectangle 8">
            <a:extLst>
              <a:ext uri="{FF2B5EF4-FFF2-40B4-BE49-F238E27FC236}">
                <a16:creationId xmlns:a16="http://schemas.microsoft.com/office/drawing/2014/main" id="{530C8F3F-4210-4737-A127-2B6427F4D411}"/>
              </a:ext>
            </a:extLst>
          </p:cNvPr>
          <p:cNvSpPr/>
          <p:nvPr/>
        </p:nvSpPr>
        <p:spPr>
          <a:xfrm>
            <a:off x="7637665" y="6481906"/>
            <a:ext cx="2892138" cy="307777"/>
          </a:xfrm>
          <a:prstGeom prst="rect">
            <a:avLst/>
          </a:prstGeom>
        </p:spPr>
        <p:txBody>
          <a:bodyPr wrap="none">
            <a:spAutoFit/>
          </a:bodyPr>
          <a:lstStyle/>
          <a:p>
            <a:r>
              <a:rPr lang="en-US" sz="1400" b="1" i="1" dirty="0">
                <a:solidFill>
                  <a:srgbClr val="FFC000"/>
                </a:solidFill>
                <a:latin typeface="Bookman Old Style" panose="02050604050505020204" pitchFamily="18" charset="0"/>
                <a:ea typeface="Calibri" panose="020F0502020204030204" pitchFamily="34" charset="0"/>
                <a:cs typeface="Mangal" panose="02040503050203030202" pitchFamily="18" charset="0"/>
              </a:rPr>
              <a:t>Fig. Match move dialog box </a:t>
            </a:r>
            <a:endParaRPr lang="en-IN" sz="1400" dirty="0">
              <a:solidFill>
                <a:srgbClr val="FFC000"/>
              </a:solidFill>
            </a:endParaRPr>
          </a:p>
        </p:txBody>
      </p:sp>
    </p:spTree>
    <p:extLst>
      <p:ext uri="{BB962C8B-B14F-4D97-AF65-F5344CB8AC3E}">
        <p14:creationId xmlns:p14="http://schemas.microsoft.com/office/powerpoint/2010/main" val="3134227159"/>
      </p:ext>
    </p:extLst>
  </p:cSld>
  <p:clrMapOvr>
    <a:masterClrMapping/>
  </p:clrMapOvr>
  <p:transition advClick="0"/>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normAutofit lnSpcReduction="10000"/>
          </a:bodyPr>
          <a:lstStyle/>
          <a:p>
            <a:fld id="{880B47A4-BD58-476A-BD47-E23F80C3D9B8}" type="slidenum">
              <a:rPr lang="en-IN" smtClean="0">
                <a:solidFill>
                  <a:schemeClr val="tx1"/>
                </a:solidFill>
              </a:rPr>
              <a:pPr/>
              <a:t>13</a:t>
            </a:fld>
            <a:endParaRPr lang="en-IN" dirty="0">
              <a:solidFill>
                <a:schemeClr val="tx1"/>
              </a:solidFill>
            </a:endParaRPr>
          </a:p>
        </p:txBody>
      </p:sp>
      <p:sp>
        <p:nvSpPr>
          <p:cNvPr id="3" name="Rectangle 2"/>
          <p:cNvSpPr/>
          <p:nvPr/>
        </p:nvSpPr>
        <p:spPr>
          <a:xfrm>
            <a:off x="355055" y="387007"/>
            <a:ext cx="10645454" cy="3416320"/>
          </a:xfrm>
          <a:prstGeom prst="rect">
            <a:avLst/>
          </a:prstGeom>
        </p:spPr>
        <p:txBody>
          <a:bodyPr wrap="square">
            <a:spAutoFit/>
          </a:bodyPr>
          <a:lstStyle/>
          <a:p>
            <a:pPr algn="just"/>
            <a:r>
              <a:rPr lang="en-US" sz="2400" b="1" dirty="0">
                <a:solidFill>
                  <a:srgbClr val="FFC000"/>
                </a:solidFill>
              </a:rPr>
              <a:t>Average –</a:t>
            </a:r>
            <a:r>
              <a:rPr lang="en-US" sz="2400" dirty="0"/>
              <a:t> Averages multiple tracks into a new destination track. A common technique is to track forwards from the first frame to the last, and then create a second track, tracking backwards from the last frame to the first. These two trackers are then averaged together to derive a more accurate track. To average trackers, select more than one tracker and click the Average button. A new averaged tracker is created.</a:t>
            </a:r>
          </a:p>
          <a:p>
            <a:pPr algn="just"/>
            <a:r>
              <a:rPr lang="en-US" sz="2400" b="1" dirty="0">
                <a:solidFill>
                  <a:srgbClr val="FFC000"/>
                </a:solidFill>
              </a:rPr>
              <a:t>Merge – </a:t>
            </a:r>
            <a:r>
              <a:rPr lang="en-US" sz="2400" dirty="0"/>
              <a:t>If you have multiple trackers that cover different frame ranges, they can be merged into one tracker, automatically compensating for the different offsets.</a:t>
            </a:r>
          </a:p>
        </p:txBody>
      </p:sp>
      <p:sp>
        <p:nvSpPr>
          <p:cNvPr id="8" name="Rectangle 7"/>
          <p:cNvSpPr/>
          <p:nvPr/>
        </p:nvSpPr>
        <p:spPr>
          <a:xfrm>
            <a:off x="8525610" y="4876800"/>
            <a:ext cx="2502608" cy="338554"/>
          </a:xfrm>
          <a:prstGeom prst="rect">
            <a:avLst/>
          </a:prstGeom>
        </p:spPr>
        <p:txBody>
          <a:bodyPr wrap="none">
            <a:spAutoFit/>
          </a:bodyPr>
          <a:lstStyle/>
          <a:p>
            <a:r>
              <a:rPr lang="en-US" sz="1600" b="1" i="1" dirty="0">
                <a:solidFill>
                  <a:srgbClr val="FFC000"/>
                </a:solidFill>
              </a:rPr>
              <a:t>Fig. Behavior options </a:t>
            </a:r>
            <a:endParaRPr lang="en-US" sz="1600" dirty="0">
              <a:solidFill>
                <a:srgbClr val="FFC000"/>
              </a:solidFill>
            </a:endParaRPr>
          </a:p>
        </p:txBody>
      </p:sp>
      <p:pic>
        <p:nvPicPr>
          <p:cNvPr id="12" name="Image113">
            <a:extLst>
              <a:ext uri="{FF2B5EF4-FFF2-40B4-BE49-F238E27FC236}">
                <a16:creationId xmlns:a16="http://schemas.microsoft.com/office/drawing/2014/main" id="{D2E7DEEA-EDAF-4181-A420-E565AF7B2CBC}"/>
              </a:ext>
            </a:extLst>
          </p:cNvPr>
          <p:cNvPicPr/>
          <p:nvPr/>
        </p:nvPicPr>
        <p:blipFill>
          <a:blip r:embed="rId2"/>
          <a:stretch>
            <a:fillRect/>
          </a:stretch>
        </p:blipFill>
        <p:spPr bwMode="auto">
          <a:xfrm>
            <a:off x="8506692" y="3549311"/>
            <a:ext cx="2493818" cy="1382907"/>
          </a:xfrm>
          <a:prstGeom prst="rect">
            <a:avLst/>
          </a:prstGeom>
        </p:spPr>
      </p:pic>
      <p:sp>
        <p:nvSpPr>
          <p:cNvPr id="14" name="Rectangle 13">
            <a:extLst>
              <a:ext uri="{FF2B5EF4-FFF2-40B4-BE49-F238E27FC236}">
                <a16:creationId xmlns:a16="http://schemas.microsoft.com/office/drawing/2014/main" id="{65259AD7-1BAE-49BC-8BAD-CD12A7EAA814}"/>
              </a:ext>
            </a:extLst>
          </p:cNvPr>
          <p:cNvSpPr/>
          <p:nvPr/>
        </p:nvSpPr>
        <p:spPr>
          <a:xfrm>
            <a:off x="355055" y="3985799"/>
            <a:ext cx="7819127" cy="830997"/>
          </a:xfrm>
          <a:prstGeom prst="rect">
            <a:avLst/>
          </a:prstGeom>
        </p:spPr>
        <p:txBody>
          <a:bodyPr wrap="square">
            <a:spAutoFit/>
          </a:bodyPr>
          <a:lstStyle/>
          <a:p>
            <a:pPr algn="just"/>
            <a:r>
              <a:rPr lang="en-US" sz="2400" b="1" dirty="0">
                <a:solidFill>
                  <a:srgbClr val="FFC000"/>
                </a:solidFill>
              </a:rPr>
              <a:t>Behavior – </a:t>
            </a:r>
            <a:r>
              <a:rPr lang="en-US" sz="2400" dirty="0"/>
              <a:t>Behavior decides the reference frame to check the accuracy of match area. </a:t>
            </a:r>
          </a:p>
        </p:txBody>
      </p:sp>
      <p:sp>
        <p:nvSpPr>
          <p:cNvPr id="7" name="Rectangle 6">
            <a:extLst>
              <a:ext uri="{FF2B5EF4-FFF2-40B4-BE49-F238E27FC236}">
                <a16:creationId xmlns:a16="http://schemas.microsoft.com/office/drawing/2014/main" id="{C4E9D465-5437-4756-A8F3-83D2ECD927E1}"/>
              </a:ext>
            </a:extLst>
          </p:cNvPr>
          <p:cNvSpPr/>
          <p:nvPr/>
        </p:nvSpPr>
        <p:spPr>
          <a:xfrm>
            <a:off x="355055" y="5313288"/>
            <a:ext cx="9841890" cy="830997"/>
          </a:xfrm>
          <a:prstGeom prst="rect">
            <a:avLst/>
          </a:prstGeom>
        </p:spPr>
        <p:txBody>
          <a:bodyPr wrap="square">
            <a:spAutoFit/>
          </a:bodyPr>
          <a:lstStyle/>
          <a:p>
            <a:pPr algn="just"/>
            <a:r>
              <a:rPr lang="en-US" sz="2400" b="1" dirty="0">
                <a:solidFill>
                  <a:srgbClr val="FFC000"/>
                </a:solidFill>
              </a:rPr>
              <a:t>Start frame – </a:t>
            </a:r>
            <a:r>
              <a:rPr lang="en-US" sz="2400" dirty="0"/>
              <a:t>The match area is compared with starting frame.</a:t>
            </a:r>
            <a:endParaRPr lang="en-IN" sz="2400" dirty="0"/>
          </a:p>
          <a:p>
            <a:pPr algn="just"/>
            <a:r>
              <a:rPr lang="en-US" sz="2400" b="1" dirty="0">
                <a:solidFill>
                  <a:srgbClr val="FFC000"/>
                </a:solidFill>
              </a:rPr>
              <a:t>Every frame – </a:t>
            </a:r>
            <a:r>
              <a:rPr lang="en-US" sz="2400" dirty="0"/>
              <a:t>The match area is compared with previous frame.</a:t>
            </a:r>
            <a:endParaRPr lang="en-IN" sz="2400" dirty="0"/>
          </a:p>
        </p:txBody>
      </p:sp>
    </p:spTree>
    <p:extLst>
      <p:ext uri="{BB962C8B-B14F-4D97-AF65-F5344CB8AC3E}">
        <p14:creationId xmlns:p14="http://schemas.microsoft.com/office/powerpoint/2010/main" val="483901270"/>
      </p:ext>
    </p:extLst>
  </p:cSld>
  <p:clrMapOvr>
    <a:masterClrMapping/>
  </p:clrMapOvr>
  <p:transition advClick="0"/>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normAutofit lnSpcReduction="10000"/>
          </a:bodyPr>
          <a:lstStyle/>
          <a:p>
            <a:fld id="{880B47A4-BD58-476A-BD47-E23F80C3D9B8}" type="slidenum">
              <a:rPr lang="en-IN" smtClean="0">
                <a:solidFill>
                  <a:schemeClr val="tx1"/>
                </a:solidFill>
              </a:rPr>
              <a:pPr/>
              <a:t>14</a:t>
            </a:fld>
            <a:endParaRPr lang="en-IN" dirty="0">
              <a:solidFill>
                <a:schemeClr val="tx1"/>
              </a:solidFill>
            </a:endParaRPr>
          </a:p>
        </p:txBody>
      </p:sp>
      <p:sp>
        <p:nvSpPr>
          <p:cNvPr id="3" name="Rectangle 2"/>
          <p:cNvSpPr/>
          <p:nvPr/>
        </p:nvSpPr>
        <p:spPr>
          <a:xfrm>
            <a:off x="355055" y="387007"/>
            <a:ext cx="10645454" cy="1200329"/>
          </a:xfrm>
          <a:prstGeom prst="rect">
            <a:avLst/>
          </a:prstGeom>
        </p:spPr>
        <p:txBody>
          <a:bodyPr wrap="square">
            <a:spAutoFit/>
          </a:bodyPr>
          <a:lstStyle/>
          <a:p>
            <a:pPr algn="just"/>
            <a:r>
              <a:rPr lang="en-US" sz="2400" b="1" dirty="0">
                <a:solidFill>
                  <a:srgbClr val="FFC000"/>
                </a:solidFill>
              </a:rPr>
              <a:t>Key Frames – </a:t>
            </a:r>
            <a:r>
              <a:rPr lang="en-US" sz="2400" dirty="0"/>
              <a:t>In the difficult shot, it is better to set key frames initially for tracker, at various point of the clip. The match area is used it as reference. </a:t>
            </a:r>
          </a:p>
        </p:txBody>
      </p:sp>
      <p:sp>
        <p:nvSpPr>
          <p:cNvPr id="8" name="Rectangle 7"/>
          <p:cNvSpPr/>
          <p:nvPr/>
        </p:nvSpPr>
        <p:spPr>
          <a:xfrm>
            <a:off x="7465244" y="4100256"/>
            <a:ext cx="1763624" cy="338554"/>
          </a:xfrm>
          <a:prstGeom prst="rect">
            <a:avLst/>
          </a:prstGeom>
        </p:spPr>
        <p:txBody>
          <a:bodyPr wrap="none">
            <a:spAutoFit/>
          </a:bodyPr>
          <a:lstStyle/>
          <a:p>
            <a:r>
              <a:rPr lang="en-US" sz="1600" b="1" i="1" dirty="0">
                <a:solidFill>
                  <a:srgbClr val="FFC000"/>
                </a:solidFill>
              </a:rPr>
              <a:t>Fig. Tolerance </a:t>
            </a:r>
            <a:endParaRPr lang="en-US" sz="1600" dirty="0">
              <a:solidFill>
                <a:srgbClr val="FFC000"/>
              </a:solidFill>
            </a:endParaRPr>
          </a:p>
        </p:txBody>
      </p:sp>
      <p:sp>
        <p:nvSpPr>
          <p:cNvPr id="7" name="Rectangle 6">
            <a:extLst>
              <a:ext uri="{FF2B5EF4-FFF2-40B4-BE49-F238E27FC236}">
                <a16:creationId xmlns:a16="http://schemas.microsoft.com/office/drawing/2014/main" id="{C4E9D465-5437-4756-A8F3-83D2ECD927E1}"/>
              </a:ext>
            </a:extLst>
          </p:cNvPr>
          <p:cNvSpPr/>
          <p:nvPr/>
        </p:nvSpPr>
        <p:spPr>
          <a:xfrm>
            <a:off x="355055" y="4826853"/>
            <a:ext cx="5436145" cy="1569660"/>
          </a:xfrm>
          <a:prstGeom prst="rect">
            <a:avLst/>
          </a:prstGeom>
        </p:spPr>
        <p:txBody>
          <a:bodyPr wrap="square">
            <a:spAutoFit/>
          </a:bodyPr>
          <a:lstStyle/>
          <a:p>
            <a:pPr algn="just"/>
            <a:r>
              <a:rPr lang="en-US" sz="2400" b="1" dirty="0">
                <a:solidFill>
                  <a:srgbClr val="FFC000"/>
                </a:solidFill>
              </a:rPr>
              <a:t>Tracking option – </a:t>
            </a:r>
            <a:r>
              <a:rPr lang="en-US" sz="2400" dirty="0"/>
              <a:t>The tracker can track both forward and backward one frames at a time or can track for entire duration.</a:t>
            </a:r>
            <a:endParaRPr lang="en-IN" sz="2400" dirty="0"/>
          </a:p>
        </p:txBody>
      </p:sp>
      <p:sp>
        <p:nvSpPr>
          <p:cNvPr id="2" name="Rectangle 1">
            <a:extLst>
              <a:ext uri="{FF2B5EF4-FFF2-40B4-BE49-F238E27FC236}">
                <a16:creationId xmlns:a16="http://schemas.microsoft.com/office/drawing/2014/main" id="{957413E8-0FD7-49FA-957A-2304C2E5CF3D}"/>
              </a:ext>
            </a:extLst>
          </p:cNvPr>
          <p:cNvSpPr/>
          <p:nvPr/>
        </p:nvSpPr>
        <p:spPr>
          <a:xfrm>
            <a:off x="355055" y="1923883"/>
            <a:ext cx="5436145" cy="2677656"/>
          </a:xfrm>
          <a:prstGeom prst="rect">
            <a:avLst/>
          </a:prstGeom>
        </p:spPr>
        <p:txBody>
          <a:bodyPr wrap="square">
            <a:spAutoFit/>
          </a:bodyPr>
          <a:lstStyle/>
          <a:p>
            <a:pPr algn="just"/>
            <a:r>
              <a:rPr lang="en-US" sz="2400" b="1" dirty="0">
                <a:solidFill>
                  <a:srgbClr val="FFC000"/>
                </a:solidFill>
              </a:rPr>
              <a:t>Tolerance – </a:t>
            </a:r>
            <a:r>
              <a:rPr lang="en-US" sz="2400" dirty="0"/>
              <a:t>It describes the level of accuracy between the Match Area that the Tracker is searching for and area it actually finds when searching from frame to frame. A perfect match will have value of 100, while default value of tolerance is 75.</a:t>
            </a:r>
            <a:endParaRPr lang="en-IN" sz="2400" dirty="0"/>
          </a:p>
        </p:txBody>
      </p:sp>
      <p:pic>
        <p:nvPicPr>
          <p:cNvPr id="9" name="Picture 8">
            <a:extLst>
              <a:ext uri="{FF2B5EF4-FFF2-40B4-BE49-F238E27FC236}">
                <a16:creationId xmlns:a16="http://schemas.microsoft.com/office/drawing/2014/main" id="{72893B6B-03AA-4188-B93D-98CB5A61698E}"/>
              </a:ext>
            </a:extLst>
          </p:cNvPr>
          <p:cNvPicPr/>
          <p:nvPr/>
        </p:nvPicPr>
        <p:blipFill>
          <a:blip r:embed="rId2"/>
          <a:stretch>
            <a:fillRect/>
          </a:stretch>
        </p:blipFill>
        <p:spPr bwMode="auto">
          <a:xfrm>
            <a:off x="6096000" y="2077588"/>
            <a:ext cx="4572000" cy="1957181"/>
          </a:xfrm>
          <a:prstGeom prst="rect">
            <a:avLst/>
          </a:prstGeom>
        </p:spPr>
      </p:pic>
      <p:pic>
        <p:nvPicPr>
          <p:cNvPr id="10" name="Image114">
            <a:extLst>
              <a:ext uri="{FF2B5EF4-FFF2-40B4-BE49-F238E27FC236}">
                <a16:creationId xmlns:a16="http://schemas.microsoft.com/office/drawing/2014/main" id="{3454A93F-A62E-44E1-BB2C-ABC5873C5E53}"/>
              </a:ext>
            </a:extLst>
          </p:cNvPr>
          <p:cNvPicPr/>
          <p:nvPr/>
        </p:nvPicPr>
        <p:blipFill>
          <a:blip r:embed="rId3"/>
          <a:srcRect l="3557" r="4965" b="3207"/>
          <a:stretch>
            <a:fillRect/>
          </a:stretch>
        </p:blipFill>
        <p:spPr bwMode="auto">
          <a:xfrm>
            <a:off x="6096000" y="4601540"/>
            <a:ext cx="4572000" cy="1810972"/>
          </a:xfrm>
          <a:prstGeom prst="rect">
            <a:avLst/>
          </a:prstGeom>
        </p:spPr>
      </p:pic>
      <p:sp>
        <p:nvSpPr>
          <p:cNvPr id="4" name="Rectangle 3">
            <a:extLst>
              <a:ext uri="{FF2B5EF4-FFF2-40B4-BE49-F238E27FC236}">
                <a16:creationId xmlns:a16="http://schemas.microsoft.com/office/drawing/2014/main" id="{9ACD1188-3D82-4F8E-B3FB-9477E78ADE53}"/>
              </a:ext>
            </a:extLst>
          </p:cNvPr>
          <p:cNvSpPr/>
          <p:nvPr/>
        </p:nvSpPr>
        <p:spPr>
          <a:xfrm>
            <a:off x="7134224" y="6396513"/>
            <a:ext cx="2425664" cy="338554"/>
          </a:xfrm>
          <a:prstGeom prst="rect">
            <a:avLst/>
          </a:prstGeom>
        </p:spPr>
        <p:txBody>
          <a:bodyPr wrap="none">
            <a:spAutoFit/>
          </a:bodyPr>
          <a:lstStyle/>
          <a:p>
            <a:r>
              <a:rPr lang="en-US" sz="1600" b="1" i="1" dirty="0">
                <a:solidFill>
                  <a:srgbClr val="FFC000"/>
                </a:solidFill>
              </a:rPr>
              <a:t>Fig. Tracking option </a:t>
            </a:r>
            <a:endParaRPr lang="en-IN" sz="1600" b="1" i="1" dirty="0">
              <a:solidFill>
                <a:srgbClr val="FFC000"/>
              </a:solidFill>
            </a:endParaRPr>
          </a:p>
        </p:txBody>
      </p:sp>
    </p:spTree>
    <p:extLst>
      <p:ext uri="{BB962C8B-B14F-4D97-AF65-F5344CB8AC3E}">
        <p14:creationId xmlns:p14="http://schemas.microsoft.com/office/powerpoint/2010/main" val="4050527656"/>
      </p:ext>
    </p:extLst>
  </p:cSld>
  <p:clrMapOvr>
    <a:masterClrMapping/>
  </p:clrMapOvr>
  <p:transition advClick="0"/>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normAutofit lnSpcReduction="10000"/>
          </a:bodyPr>
          <a:lstStyle/>
          <a:p>
            <a:fld id="{880B47A4-BD58-476A-BD47-E23F80C3D9B8}" type="slidenum">
              <a:rPr lang="en-IN" smtClean="0">
                <a:solidFill>
                  <a:schemeClr val="tx1"/>
                </a:solidFill>
              </a:rPr>
              <a:pPr/>
              <a:t>15</a:t>
            </a:fld>
            <a:endParaRPr lang="en-IN" dirty="0">
              <a:solidFill>
                <a:schemeClr val="tx1"/>
              </a:solidFill>
            </a:endParaRPr>
          </a:p>
        </p:txBody>
      </p:sp>
      <p:sp>
        <p:nvSpPr>
          <p:cNvPr id="4" name="Rectangle 3">
            <a:extLst>
              <a:ext uri="{FF2B5EF4-FFF2-40B4-BE49-F238E27FC236}">
                <a16:creationId xmlns:a16="http://schemas.microsoft.com/office/drawing/2014/main" id="{6DF2FEB8-06A8-4A15-96DE-716F46AC86D2}"/>
              </a:ext>
            </a:extLst>
          </p:cNvPr>
          <p:cNvSpPr/>
          <p:nvPr/>
        </p:nvSpPr>
        <p:spPr>
          <a:xfrm>
            <a:off x="210656" y="55054"/>
            <a:ext cx="5885344" cy="646125"/>
          </a:xfrm>
          <a:prstGeom prst="rect">
            <a:avLst/>
          </a:prstGeom>
        </p:spPr>
        <p:txBody>
          <a:bodyPr vert="horz" lIns="91440" tIns="45720" rIns="91440" bIns="45720" rtlCol="0" anchor="b">
            <a:normAutofit/>
          </a:bodyPr>
          <a:lstStyle/>
          <a:p>
            <a:pPr defTabSz="914400">
              <a:lnSpc>
                <a:spcPct val="90000"/>
              </a:lnSpc>
              <a:spcBef>
                <a:spcPct val="0"/>
              </a:spcBef>
            </a:pPr>
            <a:r>
              <a:rPr lang="en-IN" sz="3200" b="1" spc="-50" dirty="0">
                <a:solidFill>
                  <a:srgbClr val="FFC000"/>
                </a:solidFill>
                <a:latin typeface="+mj-lt"/>
                <a:ea typeface="+mj-ea"/>
                <a:cs typeface="+mj-cs"/>
              </a:rPr>
              <a:t>Two Point Tracker </a:t>
            </a:r>
          </a:p>
        </p:txBody>
      </p:sp>
      <p:sp>
        <p:nvSpPr>
          <p:cNvPr id="6" name="Rectangle 5">
            <a:extLst>
              <a:ext uri="{FF2B5EF4-FFF2-40B4-BE49-F238E27FC236}">
                <a16:creationId xmlns:a16="http://schemas.microsoft.com/office/drawing/2014/main" id="{4BD9CCAA-2504-459D-A393-16C64424B13A}"/>
              </a:ext>
            </a:extLst>
          </p:cNvPr>
          <p:cNvSpPr/>
          <p:nvPr/>
        </p:nvSpPr>
        <p:spPr>
          <a:xfrm>
            <a:off x="460037" y="591729"/>
            <a:ext cx="10586158" cy="1862048"/>
          </a:xfrm>
          <a:prstGeom prst="rect">
            <a:avLst/>
          </a:prstGeom>
        </p:spPr>
        <p:txBody>
          <a:bodyPr wrap="square">
            <a:spAutoFit/>
          </a:bodyPr>
          <a:lstStyle/>
          <a:p>
            <a:pPr algn="just"/>
            <a:r>
              <a:rPr lang="en-US" sz="2300" dirty="0"/>
              <a:t>There is no difference in process between single point tracker and two point tracker. The only difference is that there are now two trackers. Two point trackers track not only the position but also scale and rotation. It is very useful when camera is panning or shots have any kind of rotation or perspective.</a:t>
            </a:r>
            <a:endParaRPr lang="en-IN" sz="2300" dirty="0"/>
          </a:p>
        </p:txBody>
      </p:sp>
      <p:sp>
        <p:nvSpPr>
          <p:cNvPr id="2" name="Rectangle 1">
            <a:extLst>
              <a:ext uri="{FF2B5EF4-FFF2-40B4-BE49-F238E27FC236}">
                <a16:creationId xmlns:a16="http://schemas.microsoft.com/office/drawing/2014/main" id="{C45C128F-F5CD-49A5-8B2E-A541D8FB3401}"/>
              </a:ext>
            </a:extLst>
          </p:cNvPr>
          <p:cNvSpPr/>
          <p:nvPr/>
        </p:nvSpPr>
        <p:spPr>
          <a:xfrm>
            <a:off x="210656" y="2392177"/>
            <a:ext cx="4416762" cy="669431"/>
          </a:xfrm>
          <a:prstGeom prst="rect">
            <a:avLst/>
          </a:prstGeom>
        </p:spPr>
        <p:txBody>
          <a:bodyPr vert="horz" lIns="91440" tIns="45720" rIns="91440" bIns="45720" rtlCol="0" anchor="b">
            <a:normAutofit/>
          </a:bodyPr>
          <a:lstStyle/>
          <a:p>
            <a:pPr defTabSz="914400">
              <a:lnSpc>
                <a:spcPct val="90000"/>
              </a:lnSpc>
              <a:spcBef>
                <a:spcPct val="0"/>
              </a:spcBef>
            </a:pPr>
            <a:r>
              <a:rPr lang="en-US" sz="4000" b="1" spc="-50" dirty="0">
                <a:solidFill>
                  <a:srgbClr val="FFFF00"/>
                </a:solidFill>
                <a:latin typeface="+mj-lt"/>
                <a:ea typeface="+mj-ea"/>
                <a:cs typeface="+mj-cs"/>
              </a:rPr>
              <a:t>Planer Tracker</a:t>
            </a:r>
            <a:endParaRPr lang="en-IN" sz="4000" b="1" spc="-50" dirty="0">
              <a:solidFill>
                <a:srgbClr val="FFFF00"/>
              </a:solidFill>
              <a:latin typeface="+mj-lt"/>
              <a:ea typeface="+mj-ea"/>
              <a:cs typeface="+mj-cs"/>
            </a:endParaRPr>
          </a:p>
        </p:txBody>
      </p:sp>
      <p:sp>
        <p:nvSpPr>
          <p:cNvPr id="3" name="Rectangle 2">
            <a:extLst>
              <a:ext uri="{FF2B5EF4-FFF2-40B4-BE49-F238E27FC236}">
                <a16:creationId xmlns:a16="http://schemas.microsoft.com/office/drawing/2014/main" id="{1C75DFF8-C4F6-47E1-BDA3-918065D30D78}"/>
              </a:ext>
            </a:extLst>
          </p:cNvPr>
          <p:cNvSpPr/>
          <p:nvPr/>
        </p:nvSpPr>
        <p:spPr>
          <a:xfrm>
            <a:off x="349201" y="2971799"/>
            <a:ext cx="10696994" cy="3631763"/>
          </a:xfrm>
          <a:prstGeom prst="rect">
            <a:avLst/>
          </a:prstGeom>
        </p:spPr>
        <p:txBody>
          <a:bodyPr wrap="square">
            <a:spAutoFit/>
          </a:bodyPr>
          <a:lstStyle/>
          <a:p>
            <a:pPr algn="just"/>
            <a:r>
              <a:rPr lang="en-US" sz="2300" dirty="0"/>
              <a:t>Planar tracker means tracking over any X, Y plane such as roads, walls and many more. </a:t>
            </a:r>
            <a:r>
              <a:rPr lang="en-US" sz="2300" dirty="0" err="1"/>
              <a:t>SilhouetteFX</a:t>
            </a:r>
            <a:r>
              <a:rPr lang="en-US" sz="2300" dirty="0"/>
              <a:t>© includes two types of Planar Trackers: (</a:t>
            </a:r>
            <a:r>
              <a:rPr lang="en-US" sz="2300" dirty="0" err="1"/>
              <a:t>i</a:t>
            </a:r>
            <a:r>
              <a:rPr lang="en-US" sz="2300" dirty="0"/>
              <a:t>) Silhouette’s Planar Tracker and (ii) Imaginer’s mocha Planar Tracker. </a:t>
            </a:r>
            <a:endParaRPr lang="en-IN" sz="2300" dirty="0"/>
          </a:p>
          <a:p>
            <a:pPr algn="just"/>
            <a:r>
              <a:rPr lang="en-US" sz="2300" dirty="0"/>
              <a:t>The workflow is same for both the planar tracker. If you want to get accurate tracking data from it, then learn to find planes of movement in the video clip and that plane should fit with the object, which you want to track.</a:t>
            </a:r>
            <a:endParaRPr lang="en-IN" sz="2300" dirty="0"/>
          </a:p>
          <a:p>
            <a:pPr algn="just"/>
            <a:r>
              <a:rPr lang="en-US" sz="2300" dirty="0"/>
              <a:t>Sometimes it will be obvious; otherwise you may have to break your object into different planes of movement. </a:t>
            </a:r>
            <a:endParaRPr lang="en-IN" sz="2300" dirty="0"/>
          </a:p>
          <a:p>
            <a:pPr algn="just"/>
            <a:r>
              <a:rPr lang="en-US" sz="2300" dirty="0"/>
              <a:t>Most notably, both Planar Trackers require a layer in the object list and have at least one shape within it to move the tracker.</a:t>
            </a:r>
            <a:endParaRPr lang="en-IN" sz="2300" dirty="0"/>
          </a:p>
        </p:txBody>
      </p:sp>
    </p:spTree>
    <p:extLst>
      <p:ext uri="{BB962C8B-B14F-4D97-AF65-F5344CB8AC3E}">
        <p14:creationId xmlns:p14="http://schemas.microsoft.com/office/powerpoint/2010/main" val="3064771167"/>
      </p:ext>
    </p:extLst>
  </p:cSld>
  <p:clrMapOvr>
    <a:masterClrMapping/>
  </p:clrMapOvr>
  <p:transition advClick="0"/>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normAutofit lnSpcReduction="10000"/>
          </a:bodyPr>
          <a:lstStyle/>
          <a:p>
            <a:fld id="{880B47A4-BD58-476A-BD47-E23F80C3D9B8}" type="slidenum">
              <a:rPr lang="en-IN" smtClean="0">
                <a:solidFill>
                  <a:schemeClr val="tx1"/>
                </a:solidFill>
              </a:rPr>
              <a:pPr/>
              <a:t>16</a:t>
            </a:fld>
            <a:endParaRPr lang="en-IN" dirty="0">
              <a:solidFill>
                <a:schemeClr val="tx1"/>
              </a:solidFill>
            </a:endParaRPr>
          </a:p>
        </p:txBody>
      </p:sp>
      <p:sp>
        <p:nvSpPr>
          <p:cNvPr id="4" name="Rectangle 3">
            <a:extLst>
              <a:ext uri="{FF2B5EF4-FFF2-40B4-BE49-F238E27FC236}">
                <a16:creationId xmlns:a16="http://schemas.microsoft.com/office/drawing/2014/main" id="{1EA2702B-8775-4B1F-A2E2-3EC0F5F6215D}"/>
              </a:ext>
            </a:extLst>
          </p:cNvPr>
          <p:cNvSpPr/>
          <p:nvPr/>
        </p:nvSpPr>
        <p:spPr>
          <a:xfrm>
            <a:off x="187598" y="98761"/>
            <a:ext cx="7552067" cy="707886"/>
          </a:xfrm>
          <a:prstGeom prst="rect">
            <a:avLst/>
          </a:prstGeom>
        </p:spPr>
        <p:txBody>
          <a:bodyPr wrap="none">
            <a:spAutoFit/>
          </a:bodyPr>
          <a:lstStyle/>
          <a:p>
            <a:r>
              <a:rPr lang="en-US" sz="4000" b="1">
                <a:solidFill>
                  <a:srgbClr val="FFC000"/>
                </a:solidFill>
                <a:latin typeface="Bookman Old Style" panose="02050604050505020204" pitchFamily="18" charset="0"/>
                <a:ea typeface="Times New Roman" panose="02020603050405020304" pitchFamily="18" charset="0"/>
                <a:cs typeface="Bookman Old Style" panose="02050604050505020204" pitchFamily="18" charset="0"/>
              </a:rPr>
              <a:t>How Planar Tracking Works</a:t>
            </a:r>
            <a:endParaRPr lang="en-IN" sz="4000" dirty="0">
              <a:solidFill>
                <a:srgbClr val="FFC000"/>
              </a:solidFill>
            </a:endParaRPr>
          </a:p>
        </p:txBody>
      </p:sp>
      <p:sp>
        <p:nvSpPr>
          <p:cNvPr id="7" name="Rectangle 6">
            <a:extLst>
              <a:ext uri="{FF2B5EF4-FFF2-40B4-BE49-F238E27FC236}">
                <a16:creationId xmlns:a16="http://schemas.microsoft.com/office/drawing/2014/main" id="{D0CF32F2-5FD1-4655-B4E8-BCCF9DD803FB}"/>
              </a:ext>
            </a:extLst>
          </p:cNvPr>
          <p:cNvSpPr/>
          <p:nvPr/>
        </p:nvSpPr>
        <p:spPr>
          <a:xfrm>
            <a:off x="187598" y="695811"/>
            <a:ext cx="10910075" cy="1938992"/>
          </a:xfrm>
          <a:prstGeom prst="rect">
            <a:avLst/>
          </a:prstGeom>
        </p:spPr>
        <p:txBody>
          <a:bodyPr wrap="square">
            <a:spAutoFit/>
          </a:bodyPr>
          <a:lstStyle/>
          <a:p>
            <a:pPr algn="just">
              <a:spcBef>
                <a:spcPts val="285"/>
              </a:spcBef>
              <a:spcAft>
                <a:spcPts val="285"/>
              </a:spcAft>
            </a:pPr>
            <a:r>
              <a:rPr lang="en-US" sz="2400" dirty="0">
                <a:latin typeface="Bookman Old Style" panose="02050604050505020204" pitchFamily="18" charset="0"/>
                <a:ea typeface="Times New Roman" panose="02020603050405020304" pitchFamily="18" charset="0"/>
                <a:cs typeface="Bookman Old Style" panose="02050604050505020204" pitchFamily="18" charset="0"/>
              </a:rPr>
              <a:t>A planar tracker takes advantage of the fact that there are flat planes all around us in the man-made world of floors, walls and streets, and even in the natural world of desert, lake and sky. You can watch different planes in the row houses buildings. Planar tracker uses these planes for calculations.</a:t>
            </a:r>
            <a:endParaRPr lang="en-IN" sz="2400" dirty="0">
              <a:latin typeface="Calibri" panose="020F0502020204030204" pitchFamily="34" charset="0"/>
              <a:ea typeface="Calibri" panose="020F0502020204030204" pitchFamily="34" charset="0"/>
              <a:cs typeface="DejaVu Sans" panose="020B0603030804020204" pitchFamily="34" charset="0"/>
            </a:endParaRPr>
          </a:p>
        </p:txBody>
      </p:sp>
      <p:pic>
        <p:nvPicPr>
          <p:cNvPr id="9" name="Image134">
            <a:extLst>
              <a:ext uri="{FF2B5EF4-FFF2-40B4-BE49-F238E27FC236}">
                <a16:creationId xmlns:a16="http://schemas.microsoft.com/office/drawing/2014/main" id="{BF955D82-37CC-4E66-8D68-BC9D929868A8}"/>
              </a:ext>
            </a:extLst>
          </p:cNvPr>
          <p:cNvPicPr/>
          <p:nvPr/>
        </p:nvPicPr>
        <p:blipFill>
          <a:blip r:embed="rId2"/>
          <a:stretch>
            <a:fillRect/>
          </a:stretch>
        </p:blipFill>
        <p:spPr bwMode="auto">
          <a:xfrm>
            <a:off x="4221479" y="2344939"/>
            <a:ext cx="6876193" cy="3970234"/>
          </a:xfrm>
          <a:prstGeom prst="rect">
            <a:avLst/>
          </a:prstGeom>
        </p:spPr>
      </p:pic>
      <p:sp>
        <p:nvSpPr>
          <p:cNvPr id="10" name="Rectangle 9">
            <a:extLst>
              <a:ext uri="{FF2B5EF4-FFF2-40B4-BE49-F238E27FC236}">
                <a16:creationId xmlns:a16="http://schemas.microsoft.com/office/drawing/2014/main" id="{22419B5F-B3BA-4B6D-BB66-1CA4D05070B6}"/>
              </a:ext>
            </a:extLst>
          </p:cNvPr>
          <p:cNvSpPr/>
          <p:nvPr/>
        </p:nvSpPr>
        <p:spPr>
          <a:xfrm>
            <a:off x="6226072" y="6315173"/>
            <a:ext cx="2260554" cy="307777"/>
          </a:xfrm>
          <a:prstGeom prst="rect">
            <a:avLst/>
          </a:prstGeom>
        </p:spPr>
        <p:txBody>
          <a:bodyPr wrap="none">
            <a:spAutoFit/>
          </a:bodyPr>
          <a:lstStyle/>
          <a:p>
            <a:pPr algn="ctr"/>
            <a:r>
              <a:rPr lang="en-US" sz="1400" b="1" i="1" dirty="0">
                <a:solidFill>
                  <a:srgbClr val="FFC000"/>
                </a:solidFill>
                <a:latin typeface="Bookman Old Style" panose="02050604050505020204" pitchFamily="18" charset="0"/>
                <a:ea typeface="Calibri" panose="020F0502020204030204" pitchFamily="34" charset="0"/>
                <a:cs typeface="Mangal" panose="02040503050203030202" pitchFamily="18" charset="0"/>
              </a:rPr>
              <a:t>Fig. Different Planes </a:t>
            </a:r>
            <a:endParaRPr lang="en-IN" sz="1400" dirty="0">
              <a:solidFill>
                <a:srgbClr val="FFC000"/>
              </a:solidFill>
            </a:endParaRPr>
          </a:p>
        </p:txBody>
      </p:sp>
    </p:spTree>
    <p:extLst>
      <p:ext uri="{BB962C8B-B14F-4D97-AF65-F5344CB8AC3E}">
        <p14:creationId xmlns:p14="http://schemas.microsoft.com/office/powerpoint/2010/main" val="908470445"/>
      </p:ext>
    </p:extLst>
  </p:cSld>
  <p:clrMapOvr>
    <a:masterClrMapping/>
  </p:clrMapOvr>
  <p:transition advClick="0"/>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normAutofit lnSpcReduction="10000"/>
          </a:bodyPr>
          <a:lstStyle/>
          <a:p>
            <a:fld id="{880B47A4-BD58-476A-BD47-E23F80C3D9B8}" type="slidenum">
              <a:rPr lang="en-IN" smtClean="0">
                <a:solidFill>
                  <a:schemeClr val="tx1"/>
                </a:solidFill>
              </a:rPr>
              <a:pPr/>
              <a:t>17</a:t>
            </a:fld>
            <a:endParaRPr lang="en-IN" dirty="0">
              <a:solidFill>
                <a:schemeClr val="tx1"/>
              </a:solidFill>
            </a:endParaRPr>
          </a:p>
        </p:txBody>
      </p:sp>
      <p:sp>
        <p:nvSpPr>
          <p:cNvPr id="3" name="Rectangle 2"/>
          <p:cNvSpPr/>
          <p:nvPr/>
        </p:nvSpPr>
        <p:spPr>
          <a:xfrm>
            <a:off x="468589" y="378473"/>
            <a:ext cx="10476502" cy="3046988"/>
          </a:xfrm>
          <a:prstGeom prst="rect">
            <a:avLst/>
          </a:prstGeom>
        </p:spPr>
        <p:txBody>
          <a:bodyPr wrap="square">
            <a:spAutoFit/>
          </a:bodyPr>
          <a:lstStyle/>
          <a:p>
            <a:pPr algn="just"/>
            <a:r>
              <a:rPr lang="en-US" sz="2400" dirty="0"/>
              <a:t>First create a shape over the plane to identify it to planar tracker. After this, planar tracker compares the texture of the entire plane, frame by frame to track its movement in the frame. It utilizes the fact that the texture is a flat plane to optimize the tracking calculations to match the texture for translate, rotate, scale, skew, and perspective. Since planar tracker is seeking much larger image area than point tracker thus there is less chance that tracker will be lost path due to noise, dark images, variable light condition, obstructions and motion blur. </a:t>
            </a:r>
          </a:p>
        </p:txBody>
      </p:sp>
      <p:sp>
        <p:nvSpPr>
          <p:cNvPr id="19" name="TextBox 18">
            <a:extLst>
              <a:ext uri="{FF2B5EF4-FFF2-40B4-BE49-F238E27FC236}">
                <a16:creationId xmlns:a16="http://schemas.microsoft.com/office/drawing/2014/main" id="{FD9706F7-A33E-42D8-95B8-210542F0EEE0}"/>
              </a:ext>
            </a:extLst>
          </p:cNvPr>
          <p:cNvSpPr txBox="1"/>
          <p:nvPr/>
        </p:nvSpPr>
        <p:spPr>
          <a:xfrm>
            <a:off x="4849091" y="6479796"/>
            <a:ext cx="4878541" cy="338554"/>
          </a:xfrm>
          <a:prstGeom prst="rect">
            <a:avLst/>
          </a:prstGeom>
          <a:noFill/>
        </p:spPr>
        <p:txBody>
          <a:bodyPr wrap="square">
            <a:spAutoFit/>
          </a:bodyPr>
          <a:lstStyle/>
          <a:p>
            <a:pPr algn="ctr"/>
            <a:r>
              <a:rPr lang="en-US" sz="1600" b="1" i="1" dirty="0">
                <a:solidFill>
                  <a:srgbClr val="FFC000"/>
                </a:solidFill>
              </a:rPr>
              <a:t>Fig. SilhouetteFX©v7.5 planar tracker ) </a:t>
            </a:r>
          </a:p>
        </p:txBody>
      </p:sp>
      <p:sp>
        <p:nvSpPr>
          <p:cNvPr id="7" name="Rectangle 6">
            <a:extLst>
              <a:ext uri="{FF2B5EF4-FFF2-40B4-BE49-F238E27FC236}">
                <a16:creationId xmlns:a16="http://schemas.microsoft.com/office/drawing/2014/main" id="{2E8AB199-FADC-4D1A-A855-EFE4552367B4}"/>
              </a:ext>
            </a:extLst>
          </p:cNvPr>
          <p:cNvSpPr/>
          <p:nvPr/>
        </p:nvSpPr>
        <p:spPr>
          <a:xfrm>
            <a:off x="249381" y="3259207"/>
            <a:ext cx="6837128" cy="622991"/>
          </a:xfrm>
          <a:prstGeom prst="rect">
            <a:avLst/>
          </a:prstGeom>
        </p:spPr>
        <p:txBody>
          <a:bodyPr wrap="none">
            <a:spAutoFit/>
          </a:bodyPr>
          <a:lstStyle/>
          <a:p>
            <a:pPr algn="just" hangingPunct="0">
              <a:lnSpc>
                <a:spcPct val="115000"/>
              </a:lnSpc>
              <a:spcBef>
                <a:spcPts val="285"/>
              </a:spcBef>
              <a:spcAft>
                <a:spcPts val="285"/>
              </a:spcAft>
            </a:pPr>
            <a:r>
              <a:rPr lang="en-US" sz="3200" b="1" dirty="0" err="1">
                <a:solidFill>
                  <a:srgbClr val="FFC000"/>
                </a:solidFill>
                <a:latin typeface="Bookman Old Style" panose="02050604050505020204" pitchFamily="18" charset="0"/>
                <a:ea typeface="Calibri" panose="020F0502020204030204" pitchFamily="34" charset="0"/>
                <a:cs typeface="Nirmala UI" panose="020B0502040204020203" pitchFamily="34" charset="0"/>
              </a:rPr>
              <a:t>SilhouetteFX</a:t>
            </a:r>
            <a:r>
              <a:rPr lang="en-US" sz="3200" b="1" baseline="30000" dirty="0">
                <a:solidFill>
                  <a:srgbClr val="FFC000"/>
                </a:solidFill>
                <a:latin typeface="Bookman Old Style" panose="02050604050505020204" pitchFamily="18" charset="0"/>
                <a:ea typeface="Calibri" panose="020F0502020204030204" pitchFamily="34" charset="0"/>
                <a:cs typeface="Nirmala UI" panose="020B0502040204020203" pitchFamily="34" charset="0"/>
              </a:rPr>
              <a:t>©</a:t>
            </a:r>
            <a:r>
              <a:rPr lang="en-US" sz="3200" b="1" dirty="0">
                <a:solidFill>
                  <a:srgbClr val="FFC000"/>
                </a:solidFill>
                <a:latin typeface="Bookman Old Style" panose="02050604050505020204" pitchFamily="18" charset="0"/>
                <a:ea typeface="Calibri" panose="020F0502020204030204" pitchFamily="34" charset="0"/>
                <a:cs typeface="Nirmala UI" panose="020B0502040204020203" pitchFamily="34" charset="0"/>
              </a:rPr>
              <a:t>’s Planar Tracker</a:t>
            </a:r>
            <a:endParaRPr lang="en-IN" sz="3200" dirty="0">
              <a:solidFill>
                <a:srgbClr val="FFC000"/>
              </a:solidFill>
              <a:latin typeface="Calibri" panose="020F0502020204030204" pitchFamily="34" charset="0"/>
              <a:ea typeface="Calibri" panose="020F0502020204030204" pitchFamily="34" charset="0"/>
              <a:cs typeface="Mangal" panose="02040503050203030202" pitchFamily="18" charset="0"/>
            </a:endParaRPr>
          </a:p>
        </p:txBody>
      </p:sp>
      <p:sp>
        <p:nvSpPr>
          <p:cNvPr id="8" name="Rectangle 7">
            <a:extLst>
              <a:ext uri="{FF2B5EF4-FFF2-40B4-BE49-F238E27FC236}">
                <a16:creationId xmlns:a16="http://schemas.microsoft.com/office/drawing/2014/main" id="{F4679D0C-161C-4B85-8D19-78C8AFFB131F}"/>
              </a:ext>
            </a:extLst>
          </p:cNvPr>
          <p:cNvSpPr/>
          <p:nvPr/>
        </p:nvSpPr>
        <p:spPr>
          <a:xfrm>
            <a:off x="468588" y="3771358"/>
            <a:ext cx="10476502" cy="1200329"/>
          </a:xfrm>
          <a:prstGeom prst="rect">
            <a:avLst/>
          </a:prstGeom>
        </p:spPr>
        <p:txBody>
          <a:bodyPr wrap="square">
            <a:spAutoFit/>
          </a:bodyPr>
          <a:lstStyle/>
          <a:p>
            <a:pPr algn="just"/>
            <a:r>
              <a:rPr lang="en-US" sz="2400" dirty="0"/>
              <a:t>As mentioned earlier, it track planes and surfaces instead of point. You get the following options while using Silhouette planar tracker, which shows as a planar tracker.</a:t>
            </a:r>
            <a:endParaRPr lang="en-IN" sz="2400" dirty="0"/>
          </a:p>
        </p:txBody>
      </p:sp>
      <p:pic>
        <p:nvPicPr>
          <p:cNvPr id="12" name="Image135">
            <a:extLst>
              <a:ext uri="{FF2B5EF4-FFF2-40B4-BE49-F238E27FC236}">
                <a16:creationId xmlns:a16="http://schemas.microsoft.com/office/drawing/2014/main" id="{EF769297-27B0-445E-8A46-FE08742B75D8}"/>
              </a:ext>
            </a:extLst>
          </p:cNvPr>
          <p:cNvPicPr/>
          <p:nvPr/>
        </p:nvPicPr>
        <p:blipFill>
          <a:blip r:embed="rId2"/>
          <a:stretch>
            <a:fillRect/>
          </a:stretch>
        </p:blipFill>
        <p:spPr bwMode="auto">
          <a:xfrm>
            <a:off x="4538142" y="4711895"/>
            <a:ext cx="5714222" cy="1767632"/>
          </a:xfrm>
          <a:prstGeom prst="rect">
            <a:avLst/>
          </a:prstGeom>
        </p:spPr>
      </p:pic>
    </p:spTree>
    <p:extLst>
      <p:ext uri="{BB962C8B-B14F-4D97-AF65-F5344CB8AC3E}">
        <p14:creationId xmlns:p14="http://schemas.microsoft.com/office/powerpoint/2010/main" val="3673548709"/>
      </p:ext>
    </p:extLst>
  </p:cSld>
  <p:clrMapOvr>
    <a:masterClrMapping/>
  </p:clrMapOvr>
  <p:transition advClick="0"/>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5412" y="68028"/>
            <a:ext cx="9692640" cy="623433"/>
          </a:xfrm>
        </p:spPr>
        <p:txBody>
          <a:bodyPr>
            <a:noAutofit/>
          </a:bodyPr>
          <a:lstStyle/>
          <a:p>
            <a:r>
              <a:rPr lang="en-US" sz="3600" b="1">
                <a:solidFill>
                  <a:srgbClr val="FFC000"/>
                </a:solidFill>
              </a:rPr>
              <a:t>Planar Tracker Tab</a:t>
            </a:r>
            <a:endParaRPr lang="en-US" sz="2800" dirty="0">
              <a:solidFill>
                <a:srgbClr val="FFC000"/>
              </a:solidFill>
            </a:endParaRPr>
          </a:p>
        </p:txBody>
      </p:sp>
      <p:sp>
        <p:nvSpPr>
          <p:cNvPr id="5" name="Slide Number Placeholder 4"/>
          <p:cNvSpPr>
            <a:spLocks noGrp="1"/>
          </p:cNvSpPr>
          <p:nvPr>
            <p:ph type="sldNum" sz="quarter" idx="12"/>
          </p:nvPr>
        </p:nvSpPr>
        <p:spPr/>
        <p:txBody>
          <a:bodyPr>
            <a:normAutofit lnSpcReduction="10000"/>
          </a:bodyPr>
          <a:lstStyle/>
          <a:p>
            <a:fld id="{880B47A4-BD58-476A-BD47-E23F80C3D9B8}" type="slidenum">
              <a:rPr lang="en-IN" smtClean="0">
                <a:solidFill>
                  <a:schemeClr val="tx1"/>
                </a:solidFill>
              </a:rPr>
              <a:pPr/>
              <a:t>18</a:t>
            </a:fld>
            <a:endParaRPr lang="en-IN" dirty="0">
              <a:solidFill>
                <a:schemeClr val="tx1"/>
              </a:solidFill>
            </a:endParaRPr>
          </a:p>
        </p:txBody>
      </p:sp>
      <p:sp>
        <p:nvSpPr>
          <p:cNvPr id="18" name="Rectangle 17">
            <a:extLst>
              <a:ext uri="{FF2B5EF4-FFF2-40B4-BE49-F238E27FC236}">
                <a16:creationId xmlns:a16="http://schemas.microsoft.com/office/drawing/2014/main" id="{EAFC453B-CF0B-4D9B-8D69-C4A6795D6815}"/>
              </a:ext>
            </a:extLst>
          </p:cNvPr>
          <p:cNvSpPr/>
          <p:nvPr/>
        </p:nvSpPr>
        <p:spPr>
          <a:xfrm>
            <a:off x="8154555" y="3828598"/>
            <a:ext cx="3086101" cy="369332"/>
          </a:xfrm>
          <a:prstGeom prst="rect">
            <a:avLst/>
          </a:prstGeom>
        </p:spPr>
        <p:txBody>
          <a:bodyPr wrap="none">
            <a:spAutoFit/>
          </a:bodyPr>
          <a:lstStyle/>
          <a:p>
            <a:r>
              <a:rPr lang="en-US" b="1" i="1" dirty="0">
                <a:solidFill>
                  <a:srgbClr val="FFC000"/>
                </a:solidFill>
                <a:latin typeface="Bookman Old Style" panose="02050604050505020204" pitchFamily="18" charset="0"/>
                <a:ea typeface="Times New Roman" panose="02020603050405020304" pitchFamily="18" charset="0"/>
                <a:cs typeface="Bookman Old Style" panose="02050604050505020204" pitchFamily="18" charset="0"/>
              </a:rPr>
              <a:t>Fig. Tracking features </a:t>
            </a:r>
            <a:endParaRPr lang="en-IN" dirty="0">
              <a:solidFill>
                <a:srgbClr val="FFC000"/>
              </a:solidFill>
            </a:endParaRPr>
          </a:p>
        </p:txBody>
      </p:sp>
      <p:sp>
        <p:nvSpPr>
          <p:cNvPr id="3" name="Rectangle 2">
            <a:extLst>
              <a:ext uri="{FF2B5EF4-FFF2-40B4-BE49-F238E27FC236}">
                <a16:creationId xmlns:a16="http://schemas.microsoft.com/office/drawing/2014/main" id="{A68CB917-C5F8-4AD5-BB61-3AA18FDDDC4B}"/>
              </a:ext>
            </a:extLst>
          </p:cNvPr>
          <p:cNvSpPr/>
          <p:nvPr/>
        </p:nvSpPr>
        <p:spPr>
          <a:xfrm>
            <a:off x="285412" y="691460"/>
            <a:ext cx="7583971" cy="830997"/>
          </a:xfrm>
          <a:prstGeom prst="rect">
            <a:avLst/>
          </a:prstGeom>
        </p:spPr>
        <p:txBody>
          <a:bodyPr wrap="square">
            <a:spAutoFit/>
          </a:bodyPr>
          <a:lstStyle/>
          <a:p>
            <a:pPr algn="just"/>
            <a:r>
              <a:rPr lang="en-US" sz="2400" b="1" dirty="0">
                <a:solidFill>
                  <a:srgbClr val="E07AE0"/>
                </a:solidFill>
              </a:rPr>
              <a:t>Channel – </a:t>
            </a:r>
            <a:r>
              <a:rPr lang="en-US" sz="2400" dirty="0"/>
              <a:t>Here you can select the specific channel for planar tracker.</a:t>
            </a:r>
            <a:endParaRPr lang="en-IN" sz="2400" dirty="0"/>
          </a:p>
        </p:txBody>
      </p:sp>
      <p:pic>
        <p:nvPicPr>
          <p:cNvPr id="21" name="Picture 20">
            <a:extLst>
              <a:ext uri="{FF2B5EF4-FFF2-40B4-BE49-F238E27FC236}">
                <a16:creationId xmlns:a16="http://schemas.microsoft.com/office/drawing/2014/main" id="{85406C40-8BAB-4CB6-89E6-F4560A2CF9F0}"/>
              </a:ext>
            </a:extLst>
          </p:cNvPr>
          <p:cNvPicPr/>
          <p:nvPr/>
        </p:nvPicPr>
        <p:blipFill>
          <a:blip r:embed="rId2"/>
          <a:stretch>
            <a:fillRect/>
          </a:stretch>
        </p:blipFill>
        <p:spPr bwMode="auto">
          <a:xfrm>
            <a:off x="8091055" y="579392"/>
            <a:ext cx="2964872" cy="1495303"/>
          </a:xfrm>
          <a:prstGeom prst="rect">
            <a:avLst/>
          </a:prstGeom>
        </p:spPr>
      </p:pic>
      <p:sp>
        <p:nvSpPr>
          <p:cNvPr id="6" name="Rectangle 5">
            <a:extLst>
              <a:ext uri="{FF2B5EF4-FFF2-40B4-BE49-F238E27FC236}">
                <a16:creationId xmlns:a16="http://schemas.microsoft.com/office/drawing/2014/main" id="{560AD090-DFF3-42E4-B2E3-CA78B4055F5B}"/>
              </a:ext>
            </a:extLst>
          </p:cNvPr>
          <p:cNvSpPr/>
          <p:nvPr/>
        </p:nvSpPr>
        <p:spPr>
          <a:xfrm>
            <a:off x="8708736" y="1967346"/>
            <a:ext cx="1959264" cy="369332"/>
          </a:xfrm>
          <a:prstGeom prst="rect">
            <a:avLst/>
          </a:prstGeom>
        </p:spPr>
        <p:txBody>
          <a:bodyPr wrap="square">
            <a:spAutoFit/>
          </a:bodyPr>
          <a:lstStyle/>
          <a:p>
            <a:r>
              <a:rPr lang="en-US" b="1" i="1" dirty="0">
                <a:solidFill>
                  <a:srgbClr val="FFC000"/>
                </a:solidFill>
                <a:latin typeface="Bookman Old Style" panose="02050604050505020204" pitchFamily="18" charset="0"/>
                <a:ea typeface="Calibri" panose="020F0502020204030204" pitchFamily="34" charset="0"/>
                <a:cs typeface="Mangal" panose="02040503050203030202" pitchFamily="18" charset="0"/>
              </a:rPr>
              <a:t>Fig. Channel </a:t>
            </a:r>
            <a:endParaRPr lang="en-IN" dirty="0">
              <a:solidFill>
                <a:srgbClr val="FFC000"/>
              </a:solidFill>
            </a:endParaRPr>
          </a:p>
        </p:txBody>
      </p:sp>
      <p:sp>
        <p:nvSpPr>
          <p:cNvPr id="8" name="Rectangle 7">
            <a:extLst>
              <a:ext uri="{FF2B5EF4-FFF2-40B4-BE49-F238E27FC236}">
                <a16:creationId xmlns:a16="http://schemas.microsoft.com/office/drawing/2014/main" id="{E1EF3937-3056-4AAD-A207-48ADAF528626}"/>
              </a:ext>
            </a:extLst>
          </p:cNvPr>
          <p:cNvSpPr/>
          <p:nvPr/>
        </p:nvSpPr>
        <p:spPr>
          <a:xfrm>
            <a:off x="308961" y="2216727"/>
            <a:ext cx="7583970" cy="1569660"/>
          </a:xfrm>
          <a:prstGeom prst="rect">
            <a:avLst/>
          </a:prstGeom>
        </p:spPr>
        <p:txBody>
          <a:bodyPr wrap="square">
            <a:spAutoFit/>
          </a:bodyPr>
          <a:lstStyle/>
          <a:p>
            <a:pPr algn="just"/>
            <a:r>
              <a:rPr lang="en-US" sz="2400" b="1" dirty="0">
                <a:solidFill>
                  <a:srgbClr val="E07AE0"/>
                </a:solidFill>
              </a:rPr>
              <a:t>Tracking Features – </a:t>
            </a:r>
            <a:r>
              <a:rPr lang="en-US" sz="2400" dirty="0"/>
              <a:t>It helps the tracking points, where they will place. For example if you select corner tracking feature, then most of feature shifted into the corner of a shape.</a:t>
            </a:r>
            <a:endParaRPr lang="en-IN" sz="2400" dirty="0"/>
          </a:p>
        </p:txBody>
      </p:sp>
      <p:pic>
        <p:nvPicPr>
          <p:cNvPr id="22" name="Picture 21">
            <a:extLst>
              <a:ext uri="{FF2B5EF4-FFF2-40B4-BE49-F238E27FC236}">
                <a16:creationId xmlns:a16="http://schemas.microsoft.com/office/drawing/2014/main" id="{F16018F3-2EA4-4AD1-8CAF-E26BCC817DBA}"/>
              </a:ext>
            </a:extLst>
          </p:cNvPr>
          <p:cNvPicPr/>
          <p:nvPr/>
        </p:nvPicPr>
        <p:blipFill>
          <a:blip r:embed="rId3"/>
          <a:stretch>
            <a:fillRect/>
          </a:stretch>
        </p:blipFill>
        <p:spPr bwMode="auto">
          <a:xfrm>
            <a:off x="8154555" y="2370695"/>
            <a:ext cx="2997777" cy="1569660"/>
          </a:xfrm>
          <a:prstGeom prst="rect">
            <a:avLst/>
          </a:prstGeom>
        </p:spPr>
      </p:pic>
      <p:sp>
        <p:nvSpPr>
          <p:cNvPr id="14" name="Rectangle 13">
            <a:extLst>
              <a:ext uri="{FF2B5EF4-FFF2-40B4-BE49-F238E27FC236}">
                <a16:creationId xmlns:a16="http://schemas.microsoft.com/office/drawing/2014/main" id="{32DB239A-7E39-4068-97FB-A7847CB5E624}"/>
              </a:ext>
            </a:extLst>
          </p:cNvPr>
          <p:cNvSpPr/>
          <p:nvPr/>
        </p:nvSpPr>
        <p:spPr>
          <a:xfrm>
            <a:off x="306958" y="3970284"/>
            <a:ext cx="7390005" cy="2677656"/>
          </a:xfrm>
          <a:prstGeom prst="rect">
            <a:avLst/>
          </a:prstGeom>
        </p:spPr>
        <p:txBody>
          <a:bodyPr wrap="square">
            <a:spAutoFit/>
          </a:bodyPr>
          <a:lstStyle/>
          <a:p>
            <a:pPr algn="just"/>
            <a:r>
              <a:rPr lang="en-US" sz="2400" b="1" dirty="0">
                <a:solidFill>
                  <a:srgbClr val="E07AE0"/>
                </a:solidFill>
              </a:rPr>
              <a:t>Motion Model – </a:t>
            </a:r>
            <a:r>
              <a:rPr lang="en-US" sz="2400" dirty="0"/>
              <a:t>It is related to the motion of the object, for instance if the object have X and Y axis movement then select Translation option, if the object also has slight movement in Z axis then select Affine option, while if it have larger perspective change then select perspective option in motion model. </a:t>
            </a:r>
            <a:endParaRPr lang="en-IN" sz="2400" dirty="0"/>
          </a:p>
        </p:txBody>
      </p:sp>
      <p:pic>
        <p:nvPicPr>
          <p:cNvPr id="23" name="Image136">
            <a:extLst>
              <a:ext uri="{FF2B5EF4-FFF2-40B4-BE49-F238E27FC236}">
                <a16:creationId xmlns:a16="http://schemas.microsoft.com/office/drawing/2014/main" id="{566214A8-E854-411F-8F2B-D7F9782F22A0}"/>
              </a:ext>
            </a:extLst>
          </p:cNvPr>
          <p:cNvPicPr/>
          <p:nvPr/>
        </p:nvPicPr>
        <p:blipFill>
          <a:blip r:embed="rId4"/>
          <a:stretch>
            <a:fillRect/>
          </a:stretch>
        </p:blipFill>
        <p:spPr bwMode="auto">
          <a:xfrm>
            <a:off x="8154555" y="4338062"/>
            <a:ext cx="2937164" cy="1473921"/>
          </a:xfrm>
          <a:prstGeom prst="rect">
            <a:avLst/>
          </a:prstGeom>
        </p:spPr>
      </p:pic>
      <p:sp>
        <p:nvSpPr>
          <p:cNvPr id="15" name="Rectangle 14">
            <a:extLst>
              <a:ext uri="{FF2B5EF4-FFF2-40B4-BE49-F238E27FC236}">
                <a16:creationId xmlns:a16="http://schemas.microsoft.com/office/drawing/2014/main" id="{D8E8264C-B2C8-4555-A64A-AA239D3028D8}"/>
              </a:ext>
            </a:extLst>
          </p:cNvPr>
          <p:cNvSpPr/>
          <p:nvPr/>
        </p:nvSpPr>
        <p:spPr>
          <a:xfrm>
            <a:off x="8365421" y="5846931"/>
            <a:ext cx="2515432" cy="369332"/>
          </a:xfrm>
          <a:prstGeom prst="rect">
            <a:avLst/>
          </a:prstGeom>
        </p:spPr>
        <p:txBody>
          <a:bodyPr wrap="none">
            <a:spAutoFit/>
          </a:bodyPr>
          <a:lstStyle/>
          <a:p>
            <a:r>
              <a:rPr lang="en-US" b="1" i="1" dirty="0">
                <a:solidFill>
                  <a:srgbClr val="FFC000"/>
                </a:solidFill>
                <a:latin typeface="Bookman Old Style" panose="02050604050505020204" pitchFamily="18" charset="0"/>
              </a:rPr>
              <a:t>Fig. Motion model </a:t>
            </a:r>
            <a:endParaRPr lang="en-IN" b="1" i="1" dirty="0">
              <a:solidFill>
                <a:srgbClr val="FFC000"/>
              </a:solidFill>
              <a:latin typeface="Bookman Old Style" panose="02050604050505020204" pitchFamily="18" charset="0"/>
            </a:endParaRPr>
          </a:p>
        </p:txBody>
      </p:sp>
    </p:spTree>
    <p:extLst>
      <p:ext uri="{BB962C8B-B14F-4D97-AF65-F5344CB8AC3E}">
        <p14:creationId xmlns:p14="http://schemas.microsoft.com/office/powerpoint/2010/main" val="1576425379"/>
      </p:ext>
    </p:extLst>
  </p:cSld>
  <p:clrMapOvr>
    <a:masterClrMapping/>
  </p:clrMapOvr>
  <p:transition advClick="0"/>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normAutofit lnSpcReduction="10000"/>
          </a:bodyPr>
          <a:lstStyle/>
          <a:p>
            <a:fld id="{880B47A4-BD58-476A-BD47-E23F80C3D9B8}" type="slidenum">
              <a:rPr lang="en-IN" smtClean="0">
                <a:solidFill>
                  <a:schemeClr val="tx1"/>
                </a:solidFill>
              </a:rPr>
              <a:pPr/>
              <a:t>19</a:t>
            </a:fld>
            <a:endParaRPr lang="en-IN" dirty="0">
              <a:solidFill>
                <a:schemeClr val="tx1"/>
              </a:solidFill>
            </a:endParaRPr>
          </a:p>
        </p:txBody>
      </p:sp>
      <p:sp>
        <p:nvSpPr>
          <p:cNvPr id="8" name="Rectangle 7">
            <a:extLst>
              <a:ext uri="{FF2B5EF4-FFF2-40B4-BE49-F238E27FC236}">
                <a16:creationId xmlns:a16="http://schemas.microsoft.com/office/drawing/2014/main" id="{15575CCF-C4EB-4743-BBEF-EDC81A03E2C0}"/>
              </a:ext>
            </a:extLst>
          </p:cNvPr>
          <p:cNvSpPr/>
          <p:nvPr/>
        </p:nvSpPr>
        <p:spPr>
          <a:xfrm>
            <a:off x="524277" y="303383"/>
            <a:ext cx="10448523" cy="5002267"/>
          </a:xfrm>
          <a:prstGeom prst="rect">
            <a:avLst/>
          </a:prstGeom>
        </p:spPr>
        <p:txBody>
          <a:bodyPr wrap="square">
            <a:spAutoFit/>
          </a:bodyPr>
          <a:lstStyle/>
          <a:p>
            <a:pPr algn="just">
              <a:lnSpc>
                <a:spcPct val="115000"/>
              </a:lnSpc>
              <a:spcBef>
                <a:spcPts val="285"/>
              </a:spcBef>
              <a:spcAft>
                <a:spcPts val="285"/>
              </a:spcAft>
            </a:pPr>
            <a:r>
              <a:rPr lang="en-US" sz="2400" b="1" dirty="0">
                <a:solidFill>
                  <a:srgbClr val="E07AE0"/>
                </a:solidFill>
                <a:latin typeface="Bookman Old Style" panose="02050604050505020204" pitchFamily="18" charset="0"/>
                <a:ea typeface="Times New Roman" panose="02020603050405020304" pitchFamily="18" charset="0"/>
                <a:cs typeface="Bookman Old Style" panose="02050604050505020204" pitchFamily="18" charset="0"/>
              </a:rPr>
              <a:t>Min Features – </a:t>
            </a:r>
            <a:r>
              <a:rPr lang="en-US" sz="2300" dirty="0">
                <a:latin typeface="Bookman Old Style" panose="02050604050505020204" pitchFamily="18" charset="0"/>
                <a:ea typeface="Times New Roman" panose="02020603050405020304" pitchFamily="18" charset="0"/>
                <a:cs typeface="Bookman Old Style" panose="02050604050505020204" pitchFamily="18" charset="0"/>
              </a:rPr>
              <a:t>It generates the minimum number of trackers, as shown in Figure.</a:t>
            </a:r>
          </a:p>
          <a:p>
            <a:pPr algn="just">
              <a:lnSpc>
                <a:spcPct val="115000"/>
              </a:lnSpc>
              <a:spcBef>
                <a:spcPts val="285"/>
              </a:spcBef>
              <a:spcAft>
                <a:spcPts val="285"/>
              </a:spcAft>
            </a:pPr>
            <a:r>
              <a:rPr lang="en-US" sz="2300" b="1" dirty="0">
                <a:solidFill>
                  <a:srgbClr val="E07AE0"/>
                </a:solidFill>
                <a:latin typeface="Bookman Old Style" panose="02050604050505020204" pitchFamily="18" charset="0"/>
                <a:ea typeface="Times New Roman" panose="02020603050405020304" pitchFamily="18" charset="0"/>
                <a:cs typeface="Bookman Old Style" panose="02050604050505020204" pitchFamily="18" charset="0"/>
              </a:rPr>
              <a:t>Max Features – </a:t>
            </a:r>
            <a:r>
              <a:rPr lang="en-US" sz="2300" dirty="0">
                <a:latin typeface="Bookman Old Style" panose="02050604050505020204" pitchFamily="18" charset="0"/>
                <a:ea typeface="Times New Roman" panose="02020603050405020304" pitchFamily="18" charset="0"/>
                <a:cs typeface="Bookman Old Style" panose="02050604050505020204" pitchFamily="18" charset="0"/>
              </a:rPr>
              <a:t>It generates the maximum number of trackers, as shown in Figure. </a:t>
            </a:r>
          </a:p>
          <a:p>
            <a:pPr algn="just">
              <a:lnSpc>
                <a:spcPct val="115000"/>
              </a:lnSpc>
              <a:spcBef>
                <a:spcPts val="285"/>
              </a:spcBef>
              <a:spcAft>
                <a:spcPts val="285"/>
              </a:spcAft>
            </a:pPr>
            <a:r>
              <a:rPr lang="en-US" sz="2300" b="1" dirty="0">
                <a:solidFill>
                  <a:srgbClr val="E07AE0"/>
                </a:solidFill>
                <a:latin typeface="Bookman Old Style" panose="02050604050505020204" pitchFamily="18" charset="0"/>
                <a:ea typeface="Times New Roman" panose="02020603050405020304" pitchFamily="18" charset="0"/>
                <a:cs typeface="Bookman Old Style" panose="02050604050505020204" pitchFamily="18" charset="0"/>
              </a:rPr>
              <a:t>Min Distance – </a:t>
            </a:r>
            <a:r>
              <a:rPr lang="en-US" sz="2300" dirty="0">
                <a:latin typeface="Bookman Old Style" panose="02050604050505020204" pitchFamily="18" charset="0"/>
                <a:ea typeface="Times New Roman" panose="02020603050405020304" pitchFamily="18" charset="0"/>
                <a:cs typeface="Bookman Old Style" panose="02050604050505020204" pitchFamily="18" charset="0"/>
              </a:rPr>
              <a:t>It decided the minimum distance between trackers.</a:t>
            </a:r>
          </a:p>
          <a:p>
            <a:pPr algn="just">
              <a:lnSpc>
                <a:spcPct val="115000"/>
              </a:lnSpc>
              <a:spcBef>
                <a:spcPts val="285"/>
              </a:spcBef>
              <a:spcAft>
                <a:spcPts val="285"/>
              </a:spcAft>
            </a:pPr>
            <a:r>
              <a:rPr lang="en-US" sz="2300" b="1" dirty="0">
                <a:solidFill>
                  <a:srgbClr val="E07AE0"/>
                </a:solidFill>
                <a:latin typeface="Bookman Old Style" panose="02050604050505020204" pitchFamily="18" charset="0"/>
                <a:ea typeface="Times New Roman" panose="02020603050405020304" pitchFamily="18" charset="0"/>
                <a:cs typeface="Bookman Old Style" panose="02050604050505020204" pitchFamily="18" charset="0"/>
              </a:rPr>
              <a:t>Max Age – </a:t>
            </a:r>
            <a:r>
              <a:rPr lang="en-US" sz="2300" dirty="0">
                <a:latin typeface="Bookman Old Style" panose="02050604050505020204" pitchFamily="18" charset="0"/>
                <a:ea typeface="Times New Roman" panose="02020603050405020304" pitchFamily="18" charset="0"/>
                <a:cs typeface="Bookman Old Style" panose="02050604050505020204" pitchFamily="18" charset="0"/>
              </a:rPr>
              <a:t>The maximum number of frames, a specific tracker will live.</a:t>
            </a:r>
          </a:p>
          <a:p>
            <a:pPr algn="just">
              <a:lnSpc>
                <a:spcPct val="115000"/>
              </a:lnSpc>
              <a:spcBef>
                <a:spcPts val="285"/>
              </a:spcBef>
              <a:spcAft>
                <a:spcPts val="285"/>
              </a:spcAft>
            </a:pPr>
            <a:r>
              <a:rPr lang="en-US" sz="2300" b="1" dirty="0">
                <a:solidFill>
                  <a:srgbClr val="E07AE0"/>
                </a:solidFill>
                <a:latin typeface="Bookman Old Style" panose="02050604050505020204" pitchFamily="18" charset="0"/>
                <a:ea typeface="Times New Roman" panose="02020603050405020304" pitchFamily="18" charset="0"/>
                <a:cs typeface="Bookman Old Style" panose="02050604050505020204" pitchFamily="18" charset="0"/>
              </a:rPr>
              <a:t>Valid Tracks – </a:t>
            </a:r>
            <a:r>
              <a:rPr lang="en-US" sz="2300" dirty="0">
                <a:latin typeface="Bookman Old Style" panose="02050604050505020204" pitchFamily="18" charset="0"/>
                <a:ea typeface="Times New Roman" panose="02020603050405020304" pitchFamily="18" charset="0"/>
                <a:cs typeface="Bookman Old Style" panose="02050604050505020204" pitchFamily="18" charset="0"/>
              </a:rPr>
              <a:t>It shows the total number of trackers available in current frame, as shown in Figure.</a:t>
            </a:r>
          </a:p>
          <a:p>
            <a:pPr algn="just">
              <a:lnSpc>
                <a:spcPct val="115000"/>
              </a:lnSpc>
              <a:spcBef>
                <a:spcPts val="285"/>
              </a:spcBef>
              <a:spcAft>
                <a:spcPts val="285"/>
              </a:spcAft>
            </a:pPr>
            <a:r>
              <a:rPr lang="en-US" sz="2300" b="1" dirty="0">
                <a:solidFill>
                  <a:srgbClr val="E07AE0"/>
                </a:solidFill>
                <a:latin typeface="Bookman Old Style" panose="02050604050505020204" pitchFamily="18" charset="0"/>
                <a:ea typeface="Times New Roman" panose="02020603050405020304" pitchFamily="18" charset="0"/>
                <a:cs typeface="Bookman Old Style" panose="02050604050505020204" pitchFamily="18" charset="0"/>
              </a:rPr>
              <a:t>Reference Frame – </a:t>
            </a:r>
            <a:r>
              <a:rPr lang="en-US" sz="2300" dirty="0">
                <a:latin typeface="Bookman Old Style" panose="02050604050505020204" pitchFamily="18" charset="0"/>
                <a:ea typeface="Times New Roman" panose="02020603050405020304" pitchFamily="18" charset="0"/>
                <a:cs typeface="Bookman Old Style" panose="02050604050505020204" pitchFamily="18" charset="0"/>
              </a:rPr>
              <a:t>It displays the reference frame number. </a:t>
            </a:r>
          </a:p>
          <a:p>
            <a:pPr algn="just">
              <a:lnSpc>
                <a:spcPct val="115000"/>
              </a:lnSpc>
              <a:spcBef>
                <a:spcPts val="285"/>
              </a:spcBef>
              <a:spcAft>
                <a:spcPts val="285"/>
              </a:spcAft>
            </a:pPr>
            <a:r>
              <a:rPr lang="en-US" sz="2300" b="1" dirty="0">
                <a:solidFill>
                  <a:srgbClr val="E07AE0"/>
                </a:solidFill>
                <a:latin typeface="Bookman Old Style" panose="02050604050505020204" pitchFamily="18" charset="0"/>
                <a:ea typeface="Times New Roman" panose="02020603050405020304" pitchFamily="18" charset="0"/>
                <a:cs typeface="Bookman Old Style" panose="02050604050505020204" pitchFamily="18" charset="0"/>
              </a:rPr>
              <a:t>Track options – </a:t>
            </a:r>
            <a:r>
              <a:rPr lang="en-US" sz="2300" dirty="0">
                <a:latin typeface="Bookman Old Style" panose="02050604050505020204" pitchFamily="18" charset="0"/>
                <a:ea typeface="Times New Roman" panose="02020603050405020304" pitchFamily="18" charset="0"/>
                <a:cs typeface="Bookman Old Style" panose="02050604050505020204" pitchFamily="18" charset="0"/>
              </a:rPr>
              <a:t>Tracker direction button is used to track backward and forward.</a:t>
            </a:r>
          </a:p>
        </p:txBody>
      </p:sp>
      <p:pic>
        <p:nvPicPr>
          <p:cNvPr id="11" name="Image137">
            <a:extLst>
              <a:ext uri="{FF2B5EF4-FFF2-40B4-BE49-F238E27FC236}">
                <a16:creationId xmlns:a16="http://schemas.microsoft.com/office/drawing/2014/main" id="{C5BCDDE8-B352-48AF-BD0B-716549412D37}"/>
              </a:ext>
            </a:extLst>
          </p:cNvPr>
          <p:cNvPicPr/>
          <p:nvPr/>
        </p:nvPicPr>
        <p:blipFill>
          <a:blip r:embed="rId2"/>
          <a:stretch>
            <a:fillRect/>
          </a:stretch>
        </p:blipFill>
        <p:spPr bwMode="auto">
          <a:xfrm>
            <a:off x="4138813" y="4951587"/>
            <a:ext cx="5032895" cy="462847"/>
          </a:xfrm>
          <a:prstGeom prst="rect">
            <a:avLst/>
          </a:prstGeom>
        </p:spPr>
      </p:pic>
      <p:sp>
        <p:nvSpPr>
          <p:cNvPr id="9" name="Rectangle 8">
            <a:extLst>
              <a:ext uri="{FF2B5EF4-FFF2-40B4-BE49-F238E27FC236}">
                <a16:creationId xmlns:a16="http://schemas.microsoft.com/office/drawing/2014/main" id="{DEDF807B-8A0B-48F3-A5BC-9EE9ED4C9D7C}"/>
              </a:ext>
            </a:extLst>
          </p:cNvPr>
          <p:cNvSpPr/>
          <p:nvPr/>
        </p:nvSpPr>
        <p:spPr>
          <a:xfrm>
            <a:off x="5122170" y="5386725"/>
            <a:ext cx="2848857" cy="369332"/>
          </a:xfrm>
          <a:prstGeom prst="rect">
            <a:avLst/>
          </a:prstGeom>
        </p:spPr>
        <p:txBody>
          <a:bodyPr wrap="none">
            <a:spAutoFit/>
          </a:bodyPr>
          <a:lstStyle/>
          <a:p>
            <a:r>
              <a:rPr lang="en-US" b="1" i="1" dirty="0">
                <a:solidFill>
                  <a:srgbClr val="FFC000"/>
                </a:solidFill>
                <a:latin typeface="Bookman Old Style" panose="02050604050505020204" pitchFamily="18" charset="0"/>
              </a:rPr>
              <a:t>Fig. Tracking option </a:t>
            </a:r>
            <a:endParaRPr lang="en-IN" b="1" i="1" dirty="0">
              <a:solidFill>
                <a:srgbClr val="FFC000"/>
              </a:solidFill>
              <a:latin typeface="Bookman Old Style" panose="02050604050505020204" pitchFamily="18" charset="0"/>
            </a:endParaRPr>
          </a:p>
        </p:txBody>
      </p:sp>
    </p:spTree>
    <p:extLst>
      <p:ext uri="{BB962C8B-B14F-4D97-AF65-F5344CB8AC3E}">
        <p14:creationId xmlns:p14="http://schemas.microsoft.com/office/powerpoint/2010/main" val="2721286736"/>
      </p:ext>
    </p:extLst>
  </p:cSld>
  <p:clrMapOvr>
    <a:masterClrMapping/>
  </p:clrMapOvr>
  <p:transition advClick="0"/>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normAutofit lnSpcReduction="10000"/>
          </a:bodyPr>
          <a:lstStyle/>
          <a:p>
            <a:fld id="{880B47A4-BD58-476A-BD47-E23F80C3D9B8}" type="slidenum">
              <a:rPr lang="en-IN" smtClean="0">
                <a:solidFill>
                  <a:schemeClr val="tx1"/>
                </a:solidFill>
              </a:rPr>
              <a:pPr/>
              <a:t>2</a:t>
            </a:fld>
            <a:endParaRPr lang="en-IN" dirty="0">
              <a:solidFill>
                <a:schemeClr val="tx1"/>
              </a:solidFill>
            </a:endParaRPr>
          </a:p>
        </p:txBody>
      </p:sp>
      <p:sp>
        <p:nvSpPr>
          <p:cNvPr id="2" name="Content Placeholder 1"/>
          <p:cNvSpPr>
            <a:spLocks noGrp="1"/>
          </p:cNvSpPr>
          <p:nvPr>
            <p:ph idx="1"/>
          </p:nvPr>
        </p:nvSpPr>
        <p:spPr>
          <a:xfrm>
            <a:off x="1465410" y="2493817"/>
            <a:ext cx="8634553" cy="1343891"/>
          </a:xfrm>
        </p:spPr>
        <p:txBody>
          <a:bodyPr>
            <a:normAutofit/>
          </a:bodyPr>
          <a:lstStyle/>
          <a:p>
            <a:pPr marL="0" indent="0" algn="ctr">
              <a:buNone/>
            </a:pPr>
            <a:r>
              <a:rPr lang="en-IN" sz="3200" b="1" dirty="0">
                <a:solidFill>
                  <a:srgbClr val="FFFF00"/>
                </a:solidFill>
              </a:rPr>
              <a:t>CHAPTER 6: </a:t>
            </a:r>
            <a:r>
              <a:rPr lang="en-US" sz="3200" b="1" dirty="0">
                <a:solidFill>
                  <a:srgbClr val="FFFF00"/>
                </a:solidFill>
              </a:rPr>
              <a:t>MOTION TRACKING</a:t>
            </a:r>
            <a:endParaRPr lang="en-US" sz="1600" b="1" dirty="0">
              <a:solidFill>
                <a:srgbClr val="FFFF00"/>
              </a:solidFill>
            </a:endParaRPr>
          </a:p>
        </p:txBody>
      </p:sp>
    </p:spTree>
    <p:extLst>
      <p:ext uri="{BB962C8B-B14F-4D97-AF65-F5344CB8AC3E}">
        <p14:creationId xmlns:p14="http://schemas.microsoft.com/office/powerpoint/2010/main" val="3441852066"/>
      </p:ext>
    </p:extLst>
  </p:cSld>
  <p:clrMapOvr>
    <a:masterClrMapping/>
  </p:clrMapOvr>
  <p:transition advClick="0"/>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normAutofit lnSpcReduction="10000"/>
          </a:bodyPr>
          <a:lstStyle/>
          <a:p>
            <a:fld id="{880B47A4-BD58-476A-BD47-E23F80C3D9B8}" type="slidenum">
              <a:rPr lang="en-IN" smtClean="0">
                <a:solidFill>
                  <a:schemeClr val="tx1"/>
                </a:solidFill>
              </a:rPr>
              <a:pPr/>
              <a:t>20</a:t>
            </a:fld>
            <a:endParaRPr lang="en-IN" dirty="0">
              <a:solidFill>
                <a:schemeClr val="tx1"/>
              </a:solidFill>
            </a:endParaRPr>
          </a:p>
        </p:txBody>
      </p:sp>
      <p:sp>
        <p:nvSpPr>
          <p:cNvPr id="8" name="Rectangle 7">
            <a:extLst>
              <a:ext uri="{FF2B5EF4-FFF2-40B4-BE49-F238E27FC236}">
                <a16:creationId xmlns:a16="http://schemas.microsoft.com/office/drawing/2014/main" id="{15575CCF-C4EB-4743-BBEF-EDC81A03E2C0}"/>
              </a:ext>
            </a:extLst>
          </p:cNvPr>
          <p:cNvSpPr/>
          <p:nvPr/>
        </p:nvSpPr>
        <p:spPr>
          <a:xfrm>
            <a:off x="83127" y="83127"/>
            <a:ext cx="10448523" cy="683007"/>
          </a:xfrm>
          <a:prstGeom prst="rect">
            <a:avLst/>
          </a:prstGeom>
        </p:spPr>
        <p:txBody>
          <a:bodyPr wrap="square">
            <a:spAutoFit/>
          </a:bodyPr>
          <a:lstStyle/>
          <a:p>
            <a:pPr algn="just">
              <a:lnSpc>
                <a:spcPct val="115000"/>
              </a:lnSpc>
              <a:spcBef>
                <a:spcPts val="285"/>
              </a:spcBef>
              <a:spcAft>
                <a:spcPts val="285"/>
              </a:spcAft>
            </a:pPr>
            <a:r>
              <a:rPr lang="en-US" sz="3600" b="1" dirty="0">
                <a:solidFill>
                  <a:srgbClr val="FFC000"/>
                </a:solidFill>
                <a:latin typeface="Bookman Old Style" panose="02050604050505020204" pitchFamily="18" charset="0"/>
                <a:ea typeface="Times New Roman" panose="02020603050405020304" pitchFamily="18" charset="0"/>
                <a:cs typeface="Bookman Old Style" panose="02050604050505020204" pitchFamily="18" charset="0"/>
              </a:rPr>
              <a:t>Mocha Planar Tracker</a:t>
            </a:r>
            <a:endParaRPr lang="en-US" sz="3200" dirty="0">
              <a:latin typeface="Bookman Old Style" panose="02050604050505020204" pitchFamily="18" charset="0"/>
              <a:ea typeface="Times New Roman" panose="02020603050405020304" pitchFamily="18" charset="0"/>
              <a:cs typeface="Bookman Old Style" panose="02050604050505020204" pitchFamily="18" charset="0"/>
            </a:endParaRPr>
          </a:p>
        </p:txBody>
      </p:sp>
      <p:sp>
        <p:nvSpPr>
          <p:cNvPr id="9" name="Rectangle 8">
            <a:extLst>
              <a:ext uri="{FF2B5EF4-FFF2-40B4-BE49-F238E27FC236}">
                <a16:creationId xmlns:a16="http://schemas.microsoft.com/office/drawing/2014/main" id="{DEDF807B-8A0B-48F3-A5BC-9EE9ED4C9D7C}"/>
              </a:ext>
            </a:extLst>
          </p:cNvPr>
          <p:cNvSpPr/>
          <p:nvPr/>
        </p:nvSpPr>
        <p:spPr>
          <a:xfrm>
            <a:off x="6607843" y="3519054"/>
            <a:ext cx="2638864" cy="369332"/>
          </a:xfrm>
          <a:prstGeom prst="rect">
            <a:avLst/>
          </a:prstGeom>
        </p:spPr>
        <p:txBody>
          <a:bodyPr wrap="none">
            <a:spAutoFit/>
          </a:bodyPr>
          <a:lstStyle/>
          <a:p>
            <a:r>
              <a:rPr lang="en-US" b="1" i="1" dirty="0">
                <a:solidFill>
                  <a:srgbClr val="FFC000"/>
                </a:solidFill>
                <a:latin typeface="Bookman Old Style" panose="02050604050505020204" pitchFamily="18" charset="0"/>
              </a:rPr>
              <a:t>Fig. Mocha Tracker </a:t>
            </a:r>
            <a:endParaRPr lang="en-IN" b="1" i="1" dirty="0">
              <a:solidFill>
                <a:srgbClr val="FFC000"/>
              </a:solidFill>
              <a:latin typeface="Bookman Old Style" panose="02050604050505020204" pitchFamily="18" charset="0"/>
            </a:endParaRPr>
          </a:p>
        </p:txBody>
      </p:sp>
      <p:sp>
        <p:nvSpPr>
          <p:cNvPr id="2" name="Rectangle 1">
            <a:extLst>
              <a:ext uri="{FF2B5EF4-FFF2-40B4-BE49-F238E27FC236}">
                <a16:creationId xmlns:a16="http://schemas.microsoft.com/office/drawing/2014/main" id="{0DDF2C30-8730-4DE8-9E1E-CD78F89E7A74}"/>
              </a:ext>
            </a:extLst>
          </p:cNvPr>
          <p:cNvSpPr/>
          <p:nvPr/>
        </p:nvSpPr>
        <p:spPr>
          <a:xfrm>
            <a:off x="524277" y="709300"/>
            <a:ext cx="10448523" cy="1326710"/>
          </a:xfrm>
          <a:prstGeom prst="rect">
            <a:avLst/>
          </a:prstGeom>
        </p:spPr>
        <p:txBody>
          <a:bodyPr wrap="square">
            <a:spAutoFit/>
          </a:bodyPr>
          <a:lstStyle/>
          <a:p>
            <a:pPr algn="just" hangingPunct="0">
              <a:lnSpc>
                <a:spcPct val="115000"/>
              </a:lnSpc>
              <a:spcBef>
                <a:spcPts val="285"/>
              </a:spcBef>
              <a:spcAft>
                <a:spcPts val="285"/>
              </a:spcAft>
            </a:pPr>
            <a:r>
              <a:rPr lang="en-IN" sz="2400" dirty="0"/>
              <a:t>Mocha tracker is available within </a:t>
            </a:r>
            <a:r>
              <a:rPr lang="en-IN" sz="2400" dirty="0" err="1"/>
              <a:t>SilhouetteFX</a:t>
            </a:r>
            <a:r>
              <a:rPr lang="en-IN" sz="2400" dirty="0"/>
              <a:t>© tracker options. Setting up the mocha tracker is similar to setting other tracker especially planar tracker. </a:t>
            </a:r>
          </a:p>
        </p:txBody>
      </p:sp>
      <p:pic>
        <p:nvPicPr>
          <p:cNvPr id="7" name="Image143">
            <a:extLst>
              <a:ext uri="{FF2B5EF4-FFF2-40B4-BE49-F238E27FC236}">
                <a16:creationId xmlns:a16="http://schemas.microsoft.com/office/drawing/2014/main" id="{6794B290-07F6-4FB7-A145-954D9183FD8F}"/>
              </a:ext>
            </a:extLst>
          </p:cNvPr>
          <p:cNvPicPr/>
          <p:nvPr/>
        </p:nvPicPr>
        <p:blipFill>
          <a:blip r:embed="rId2"/>
          <a:stretch>
            <a:fillRect/>
          </a:stretch>
        </p:blipFill>
        <p:spPr bwMode="auto">
          <a:xfrm>
            <a:off x="4770914" y="1596470"/>
            <a:ext cx="6201886" cy="2005711"/>
          </a:xfrm>
          <a:prstGeom prst="rect">
            <a:avLst/>
          </a:prstGeom>
        </p:spPr>
      </p:pic>
      <p:sp>
        <p:nvSpPr>
          <p:cNvPr id="3" name="Rectangle 2">
            <a:extLst>
              <a:ext uri="{FF2B5EF4-FFF2-40B4-BE49-F238E27FC236}">
                <a16:creationId xmlns:a16="http://schemas.microsoft.com/office/drawing/2014/main" id="{0E8F7EB3-F4A1-4C1F-A306-AA5E101199DB}"/>
              </a:ext>
            </a:extLst>
          </p:cNvPr>
          <p:cNvSpPr/>
          <p:nvPr/>
        </p:nvSpPr>
        <p:spPr>
          <a:xfrm>
            <a:off x="509151" y="3805259"/>
            <a:ext cx="10436088" cy="1899174"/>
          </a:xfrm>
          <a:prstGeom prst="rect">
            <a:avLst/>
          </a:prstGeom>
        </p:spPr>
        <p:txBody>
          <a:bodyPr wrap="square">
            <a:spAutoFit/>
          </a:bodyPr>
          <a:lstStyle/>
          <a:p>
            <a:pPr algn="just" hangingPunct="0">
              <a:lnSpc>
                <a:spcPct val="115000"/>
              </a:lnSpc>
              <a:spcBef>
                <a:spcPts val="285"/>
              </a:spcBef>
              <a:spcAft>
                <a:spcPts val="285"/>
              </a:spcAft>
            </a:pPr>
            <a:r>
              <a:rPr lang="en-IN" sz="2800" b="1" dirty="0">
                <a:solidFill>
                  <a:srgbClr val="FC8EFF"/>
                </a:solidFill>
              </a:rPr>
              <a:t>Channel – </a:t>
            </a:r>
            <a:r>
              <a:rPr lang="en-IN" sz="2400" dirty="0"/>
              <a:t>It determines which image channel tracker use to analyse the image. There are four channels available – luminance, red, green and blue.</a:t>
            </a:r>
          </a:p>
          <a:p>
            <a:pPr algn="just" hangingPunct="0">
              <a:lnSpc>
                <a:spcPct val="115000"/>
              </a:lnSpc>
              <a:spcBef>
                <a:spcPts val="285"/>
              </a:spcBef>
              <a:spcAft>
                <a:spcPts val="285"/>
              </a:spcAft>
            </a:pPr>
            <a:r>
              <a:rPr lang="en-IN" sz="2400" b="1" dirty="0">
                <a:solidFill>
                  <a:srgbClr val="FC8EFF"/>
                </a:solidFill>
              </a:rPr>
              <a:t>Motion – </a:t>
            </a:r>
            <a:r>
              <a:rPr lang="en-IN" sz="2400" dirty="0"/>
              <a:t>You can control motion parameters during track.</a:t>
            </a:r>
          </a:p>
        </p:txBody>
      </p:sp>
      <p:pic>
        <p:nvPicPr>
          <p:cNvPr id="10" name="Picture 9">
            <a:extLst>
              <a:ext uri="{FF2B5EF4-FFF2-40B4-BE49-F238E27FC236}">
                <a16:creationId xmlns:a16="http://schemas.microsoft.com/office/drawing/2014/main" id="{FC96BE99-C486-482C-A0F0-338FAEE86B19}"/>
              </a:ext>
            </a:extLst>
          </p:cNvPr>
          <p:cNvPicPr/>
          <p:nvPr/>
        </p:nvPicPr>
        <p:blipFill>
          <a:blip r:embed="rId3"/>
          <a:stretch>
            <a:fillRect/>
          </a:stretch>
        </p:blipFill>
        <p:spPr bwMode="auto">
          <a:xfrm>
            <a:off x="8978035" y="4870937"/>
            <a:ext cx="1982329" cy="1301263"/>
          </a:xfrm>
          <a:prstGeom prst="rect">
            <a:avLst/>
          </a:prstGeom>
        </p:spPr>
      </p:pic>
      <p:sp>
        <p:nvSpPr>
          <p:cNvPr id="4" name="Rectangle 3">
            <a:extLst>
              <a:ext uri="{FF2B5EF4-FFF2-40B4-BE49-F238E27FC236}">
                <a16:creationId xmlns:a16="http://schemas.microsoft.com/office/drawing/2014/main" id="{936A874C-83AE-4AB8-A2FE-77B57E70FC95}"/>
              </a:ext>
            </a:extLst>
          </p:cNvPr>
          <p:cNvSpPr/>
          <p:nvPr/>
        </p:nvSpPr>
        <p:spPr>
          <a:xfrm>
            <a:off x="8978034" y="6172200"/>
            <a:ext cx="1967205" cy="307777"/>
          </a:xfrm>
          <a:prstGeom prst="rect">
            <a:avLst/>
          </a:prstGeom>
        </p:spPr>
        <p:txBody>
          <a:bodyPr wrap="none">
            <a:spAutoFit/>
          </a:bodyPr>
          <a:lstStyle/>
          <a:p>
            <a:pPr algn="ctr"/>
            <a:r>
              <a:rPr lang="en-IN" sz="1400" b="1" i="1" dirty="0">
                <a:solidFill>
                  <a:srgbClr val="FFC000"/>
                </a:solidFill>
                <a:latin typeface="Bookman Old Style" panose="02050604050505020204" pitchFamily="18" charset="0"/>
                <a:ea typeface="Calibri" panose="020F0502020204030204" pitchFamily="34" charset="0"/>
                <a:cs typeface="Mangal" panose="02040503050203030202" pitchFamily="18" charset="0"/>
              </a:rPr>
              <a:t>Fig. Motion option </a:t>
            </a:r>
            <a:endParaRPr lang="en-IN" sz="1400" dirty="0">
              <a:solidFill>
                <a:srgbClr val="FFC000"/>
              </a:solidFill>
            </a:endParaRPr>
          </a:p>
        </p:txBody>
      </p:sp>
    </p:spTree>
    <p:extLst>
      <p:ext uri="{BB962C8B-B14F-4D97-AF65-F5344CB8AC3E}">
        <p14:creationId xmlns:p14="http://schemas.microsoft.com/office/powerpoint/2010/main" val="565541169"/>
      </p:ext>
    </p:extLst>
  </p:cSld>
  <p:clrMapOvr>
    <a:masterClrMapping/>
  </p:clrMapOvr>
  <p:transition advClick="0"/>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normAutofit lnSpcReduction="10000"/>
          </a:bodyPr>
          <a:lstStyle/>
          <a:p>
            <a:fld id="{880B47A4-BD58-476A-BD47-E23F80C3D9B8}" type="slidenum">
              <a:rPr lang="en-IN" smtClean="0">
                <a:solidFill>
                  <a:schemeClr val="tx1"/>
                </a:solidFill>
              </a:rPr>
              <a:pPr/>
              <a:t>21</a:t>
            </a:fld>
            <a:endParaRPr lang="en-IN" dirty="0">
              <a:solidFill>
                <a:schemeClr val="tx1"/>
              </a:solidFill>
            </a:endParaRPr>
          </a:p>
        </p:txBody>
      </p:sp>
      <p:sp>
        <p:nvSpPr>
          <p:cNvPr id="8" name="Rectangle 7">
            <a:extLst>
              <a:ext uri="{FF2B5EF4-FFF2-40B4-BE49-F238E27FC236}">
                <a16:creationId xmlns:a16="http://schemas.microsoft.com/office/drawing/2014/main" id="{15575CCF-C4EB-4743-BBEF-EDC81A03E2C0}"/>
              </a:ext>
            </a:extLst>
          </p:cNvPr>
          <p:cNvSpPr/>
          <p:nvPr/>
        </p:nvSpPr>
        <p:spPr>
          <a:xfrm>
            <a:off x="83127" y="55418"/>
            <a:ext cx="10448523" cy="683007"/>
          </a:xfrm>
          <a:prstGeom prst="rect">
            <a:avLst/>
          </a:prstGeom>
        </p:spPr>
        <p:txBody>
          <a:bodyPr wrap="square">
            <a:spAutoFit/>
          </a:bodyPr>
          <a:lstStyle/>
          <a:p>
            <a:pPr algn="just">
              <a:lnSpc>
                <a:spcPct val="115000"/>
              </a:lnSpc>
              <a:spcBef>
                <a:spcPts val="285"/>
              </a:spcBef>
              <a:spcAft>
                <a:spcPts val="285"/>
              </a:spcAft>
            </a:pPr>
            <a:r>
              <a:rPr lang="en-US" sz="3600" b="1" dirty="0">
                <a:solidFill>
                  <a:srgbClr val="FFC000"/>
                </a:solidFill>
                <a:latin typeface="Bookman Old Style" panose="02050604050505020204" pitchFamily="18" charset="0"/>
                <a:ea typeface="Times New Roman" panose="02020603050405020304" pitchFamily="18" charset="0"/>
                <a:cs typeface="Bookman Old Style" panose="02050604050505020204" pitchFamily="18" charset="0"/>
              </a:rPr>
              <a:t>Mocha Planar Tracker</a:t>
            </a:r>
            <a:endParaRPr lang="en-US" sz="3200" dirty="0">
              <a:latin typeface="Bookman Old Style" panose="02050604050505020204" pitchFamily="18" charset="0"/>
              <a:ea typeface="Times New Roman" panose="02020603050405020304" pitchFamily="18" charset="0"/>
              <a:cs typeface="Bookman Old Style" panose="02050604050505020204" pitchFamily="18" charset="0"/>
            </a:endParaRPr>
          </a:p>
        </p:txBody>
      </p:sp>
      <p:sp>
        <p:nvSpPr>
          <p:cNvPr id="2" name="Rectangle 1">
            <a:extLst>
              <a:ext uri="{FF2B5EF4-FFF2-40B4-BE49-F238E27FC236}">
                <a16:creationId xmlns:a16="http://schemas.microsoft.com/office/drawing/2014/main" id="{0DDF2C30-8730-4DE8-9E1E-CD78F89E7A74}"/>
              </a:ext>
            </a:extLst>
          </p:cNvPr>
          <p:cNvSpPr/>
          <p:nvPr/>
        </p:nvSpPr>
        <p:spPr>
          <a:xfrm>
            <a:off x="443345" y="599880"/>
            <a:ext cx="10723419" cy="6114944"/>
          </a:xfrm>
          <a:prstGeom prst="rect">
            <a:avLst/>
          </a:prstGeom>
        </p:spPr>
        <p:txBody>
          <a:bodyPr wrap="square">
            <a:spAutoFit/>
          </a:bodyPr>
          <a:lstStyle/>
          <a:p>
            <a:pPr hangingPunct="0">
              <a:lnSpc>
                <a:spcPct val="150000"/>
              </a:lnSpc>
            </a:pPr>
            <a:r>
              <a:rPr lang="en-IN" sz="2400" b="1" dirty="0">
                <a:solidFill>
                  <a:srgbClr val="FC8EFF"/>
                </a:solidFill>
              </a:rPr>
              <a:t>Translation – </a:t>
            </a:r>
            <a:r>
              <a:rPr lang="en-IN" sz="2400" dirty="0"/>
              <a:t>It determines the X and Y position of an object.</a:t>
            </a:r>
          </a:p>
          <a:p>
            <a:pPr hangingPunct="0">
              <a:lnSpc>
                <a:spcPct val="150000"/>
              </a:lnSpc>
            </a:pPr>
            <a:r>
              <a:rPr lang="en-IN" sz="2400" b="1" dirty="0">
                <a:solidFill>
                  <a:srgbClr val="FC8EFF"/>
                </a:solidFill>
              </a:rPr>
              <a:t>Scale – </a:t>
            </a:r>
            <a:r>
              <a:rPr lang="en-IN" sz="2400" dirty="0"/>
              <a:t>It determines the size of the object.</a:t>
            </a:r>
          </a:p>
          <a:p>
            <a:pPr hangingPunct="0">
              <a:lnSpc>
                <a:spcPct val="150000"/>
              </a:lnSpc>
            </a:pPr>
            <a:r>
              <a:rPr lang="en-IN" sz="2400" b="1" dirty="0">
                <a:solidFill>
                  <a:srgbClr val="FC8EFF"/>
                </a:solidFill>
              </a:rPr>
              <a:t>Rotation – </a:t>
            </a:r>
            <a:r>
              <a:rPr lang="en-IN" sz="2400" dirty="0"/>
              <a:t>It determines angle of the object.</a:t>
            </a:r>
          </a:p>
          <a:p>
            <a:pPr hangingPunct="0">
              <a:lnSpc>
                <a:spcPct val="150000"/>
              </a:lnSpc>
            </a:pPr>
            <a:r>
              <a:rPr lang="en-IN" sz="2400" b="1" dirty="0">
                <a:solidFill>
                  <a:srgbClr val="FC8EFF"/>
                </a:solidFill>
              </a:rPr>
              <a:t>Shear – </a:t>
            </a:r>
            <a:r>
              <a:rPr lang="en-IN" sz="2400" dirty="0"/>
              <a:t>It skews the object along with camera movement.</a:t>
            </a:r>
          </a:p>
          <a:p>
            <a:pPr hangingPunct="0">
              <a:lnSpc>
                <a:spcPct val="150000"/>
              </a:lnSpc>
            </a:pPr>
            <a:r>
              <a:rPr lang="en-IN" sz="2400" b="1" dirty="0">
                <a:solidFill>
                  <a:srgbClr val="FC8EFF"/>
                </a:solidFill>
              </a:rPr>
              <a:t>Perspective – </a:t>
            </a:r>
            <a:r>
              <a:rPr lang="en-IN" sz="2400" dirty="0"/>
              <a:t>It determines how the object is moving in perspective relative to the camera. </a:t>
            </a:r>
          </a:p>
          <a:p>
            <a:pPr hangingPunct="0">
              <a:lnSpc>
                <a:spcPct val="150000"/>
              </a:lnSpc>
            </a:pPr>
            <a:r>
              <a:rPr lang="en-IN" sz="2400" b="1" dirty="0">
                <a:solidFill>
                  <a:srgbClr val="FC8EFF"/>
                </a:solidFill>
              </a:rPr>
              <a:t>Horizontal/Vertical % – </a:t>
            </a:r>
            <a:r>
              <a:rPr lang="en-IN" sz="2400" dirty="0"/>
              <a:t>It determines the distance in pixels within the footage to search for next object position.</a:t>
            </a:r>
          </a:p>
          <a:p>
            <a:pPr hangingPunct="0">
              <a:lnSpc>
                <a:spcPct val="150000"/>
              </a:lnSpc>
            </a:pPr>
            <a:r>
              <a:rPr lang="en-IN" sz="2400" b="1" dirty="0">
                <a:solidFill>
                  <a:srgbClr val="FC8EFF"/>
                </a:solidFill>
              </a:rPr>
              <a:t>Angle – </a:t>
            </a:r>
            <a:r>
              <a:rPr lang="en-IN" sz="2400" dirty="0"/>
              <a:t>If object is fast moving, and then set an angle of rotation to help the tracker to lock the detail correctly.</a:t>
            </a:r>
          </a:p>
          <a:p>
            <a:pPr hangingPunct="0">
              <a:lnSpc>
                <a:spcPct val="150000"/>
              </a:lnSpc>
            </a:pPr>
            <a:r>
              <a:rPr lang="en-IN" sz="2400" b="1" dirty="0">
                <a:solidFill>
                  <a:srgbClr val="FC8EFF"/>
                </a:solidFill>
              </a:rPr>
              <a:t>Zoom% – </a:t>
            </a:r>
            <a:r>
              <a:rPr lang="en-IN" sz="2400" dirty="0"/>
              <a:t>You can set percentage value fast zooming object.</a:t>
            </a:r>
          </a:p>
        </p:txBody>
      </p:sp>
    </p:spTree>
    <p:extLst>
      <p:ext uri="{BB962C8B-B14F-4D97-AF65-F5344CB8AC3E}">
        <p14:creationId xmlns:p14="http://schemas.microsoft.com/office/powerpoint/2010/main" val="3355739161"/>
      </p:ext>
    </p:extLst>
  </p:cSld>
  <p:clrMapOvr>
    <a:masterClrMapping/>
  </p:clrMapOvr>
  <p:transition advClick="0"/>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normAutofit lnSpcReduction="10000"/>
          </a:bodyPr>
          <a:lstStyle/>
          <a:p>
            <a:fld id="{880B47A4-BD58-476A-BD47-E23F80C3D9B8}" type="slidenum">
              <a:rPr lang="en-IN" smtClean="0">
                <a:solidFill>
                  <a:schemeClr val="tx1"/>
                </a:solidFill>
              </a:rPr>
              <a:pPr/>
              <a:t>22</a:t>
            </a:fld>
            <a:endParaRPr lang="en-IN" dirty="0">
              <a:solidFill>
                <a:schemeClr val="tx1"/>
              </a:solidFill>
            </a:endParaRPr>
          </a:p>
        </p:txBody>
      </p:sp>
      <p:sp>
        <p:nvSpPr>
          <p:cNvPr id="8" name="Rectangle 7">
            <a:extLst>
              <a:ext uri="{FF2B5EF4-FFF2-40B4-BE49-F238E27FC236}">
                <a16:creationId xmlns:a16="http://schemas.microsoft.com/office/drawing/2014/main" id="{15575CCF-C4EB-4743-BBEF-EDC81A03E2C0}"/>
              </a:ext>
            </a:extLst>
          </p:cNvPr>
          <p:cNvSpPr/>
          <p:nvPr/>
        </p:nvSpPr>
        <p:spPr>
          <a:xfrm>
            <a:off x="83127" y="55418"/>
            <a:ext cx="10448523" cy="683007"/>
          </a:xfrm>
          <a:prstGeom prst="rect">
            <a:avLst/>
          </a:prstGeom>
        </p:spPr>
        <p:txBody>
          <a:bodyPr wrap="square">
            <a:spAutoFit/>
          </a:bodyPr>
          <a:lstStyle/>
          <a:p>
            <a:pPr algn="just">
              <a:lnSpc>
                <a:spcPct val="115000"/>
              </a:lnSpc>
              <a:spcBef>
                <a:spcPts val="285"/>
              </a:spcBef>
              <a:spcAft>
                <a:spcPts val="285"/>
              </a:spcAft>
            </a:pPr>
            <a:r>
              <a:rPr lang="en-US" sz="3600" b="1" dirty="0">
                <a:solidFill>
                  <a:srgbClr val="FFFF00"/>
                </a:solidFill>
                <a:latin typeface="Bookman Old Style" panose="02050604050505020204" pitchFamily="18" charset="0"/>
                <a:ea typeface="Times New Roman" panose="02020603050405020304" pitchFamily="18" charset="0"/>
                <a:cs typeface="Bookman Old Style" panose="02050604050505020204" pitchFamily="18" charset="0"/>
              </a:rPr>
              <a:t>Use of Planar Tracking</a:t>
            </a:r>
            <a:endParaRPr lang="en-US" sz="3200" dirty="0">
              <a:solidFill>
                <a:srgbClr val="FFFF00"/>
              </a:solidFill>
              <a:latin typeface="Bookman Old Style" panose="02050604050505020204" pitchFamily="18" charset="0"/>
              <a:ea typeface="Times New Roman" panose="02020603050405020304" pitchFamily="18" charset="0"/>
              <a:cs typeface="Bookman Old Style" panose="02050604050505020204" pitchFamily="18" charset="0"/>
            </a:endParaRPr>
          </a:p>
        </p:txBody>
      </p:sp>
      <p:sp>
        <p:nvSpPr>
          <p:cNvPr id="2" name="Rectangle 1">
            <a:extLst>
              <a:ext uri="{FF2B5EF4-FFF2-40B4-BE49-F238E27FC236}">
                <a16:creationId xmlns:a16="http://schemas.microsoft.com/office/drawing/2014/main" id="{0DDF2C30-8730-4DE8-9E1E-CD78F89E7A74}"/>
              </a:ext>
            </a:extLst>
          </p:cNvPr>
          <p:cNvSpPr/>
          <p:nvPr/>
        </p:nvSpPr>
        <p:spPr>
          <a:xfrm>
            <a:off x="443346" y="599880"/>
            <a:ext cx="10501746" cy="830997"/>
          </a:xfrm>
          <a:prstGeom prst="rect">
            <a:avLst/>
          </a:prstGeom>
        </p:spPr>
        <p:txBody>
          <a:bodyPr wrap="square">
            <a:spAutoFit/>
          </a:bodyPr>
          <a:lstStyle/>
          <a:p>
            <a:pPr algn="just" hangingPunct="0"/>
            <a:r>
              <a:rPr lang="en-US" sz="2400" dirty="0"/>
              <a:t>Like a point tracker, the tracking data generated by the planar tracker can be used in a wide variety of ways. </a:t>
            </a:r>
            <a:endParaRPr lang="en-IN" sz="2400" dirty="0"/>
          </a:p>
        </p:txBody>
      </p:sp>
      <p:sp>
        <p:nvSpPr>
          <p:cNvPr id="3" name="Rectangle 2">
            <a:extLst>
              <a:ext uri="{FF2B5EF4-FFF2-40B4-BE49-F238E27FC236}">
                <a16:creationId xmlns:a16="http://schemas.microsoft.com/office/drawing/2014/main" id="{85AFF1D6-BC77-4F65-A533-D40518EEDD28}"/>
              </a:ext>
            </a:extLst>
          </p:cNvPr>
          <p:cNvSpPr/>
          <p:nvPr/>
        </p:nvSpPr>
        <p:spPr>
          <a:xfrm>
            <a:off x="83127" y="1394832"/>
            <a:ext cx="4166525" cy="677493"/>
          </a:xfrm>
          <a:prstGeom prst="rect">
            <a:avLst/>
          </a:prstGeom>
        </p:spPr>
        <p:txBody>
          <a:bodyPr wrap="square">
            <a:spAutoFit/>
          </a:bodyPr>
          <a:lstStyle/>
          <a:p>
            <a:pPr algn="just">
              <a:lnSpc>
                <a:spcPct val="115000"/>
              </a:lnSpc>
              <a:spcBef>
                <a:spcPts val="285"/>
              </a:spcBef>
              <a:spcAft>
                <a:spcPts val="285"/>
              </a:spcAft>
            </a:pPr>
            <a:r>
              <a:rPr lang="en-IN" sz="3600" b="1" dirty="0">
                <a:solidFill>
                  <a:srgbClr val="FFC000"/>
                </a:solidFill>
                <a:latin typeface="Bookman Old Style" panose="02050604050505020204" pitchFamily="18" charset="0"/>
              </a:rPr>
              <a:t>Motion Tracking</a:t>
            </a:r>
          </a:p>
        </p:txBody>
      </p:sp>
      <p:sp>
        <p:nvSpPr>
          <p:cNvPr id="4" name="Rectangle 3">
            <a:extLst>
              <a:ext uri="{FF2B5EF4-FFF2-40B4-BE49-F238E27FC236}">
                <a16:creationId xmlns:a16="http://schemas.microsoft.com/office/drawing/2014/main" id="{DB095E0F-7D27-4005-8CE4-B19BC4D0E37C}"/>
              </a:ext>
            </a:extLst>
          </p:cNvPr>
          <p:cNvSpPr/>
          <p:nvPr/>
        </p:nvSpPr>
        <p:spPr>
          <a:xfrm>
            <a:off x="415636" y="1933775"/>
            <a:ext cx="10501746" cy="2677656"/>
          </a:xfrm>
          <a:prstGeom prst="rect">
            <a:avLst/>
          </a:prstGeom>
        </p:spPr>
        <p:txBody>
          <a:bodyPr wrap="square">
            <a:spAutoFit/>
          </a:bodyPr>
          <a:lstStyle/>
          <a:p>
            <a:pPr algn="just" hangingPunct="0"/>
            <a:r>
              <a:rPr lang="en-IN" sz="2400" dirty="0"/>
              <a:t>Similar to point tracker, motion tracking can be used to move one object to lock another object and move with it. Tracking data generates transformations, which is a description of the movement of an object in the image made up of translation (vertical and horizontal movement), rotation, scale, skew, and perspective. These transformations can be used to animate a graphic object like a logo to appear to stay locked to a moving object in the frame.</a:t>
            </a:r>
          </a:p>
        </p:txBody>
      </p:sp>
      <p:pic>
        <p:nvPicPr>
          <p:cNvPr id="7" name="Image145">
            <a:extLst>
              <a:ext uri="{FF2B5EF4-FFF2-40B4-BE49-F238E27FC236}">
                <a16:creationId xmlns:a16="http://schemas.microsoft.com/office/drawing/2014/main" id="{CA2114B7-6767-447F-BCB1-382BB52EE2C7}"/>
              </a:ext>
            </a:extLst>
          </p:cNvPr>
          <p:cNvPicPr/>
          <p:nvPr/>
        </p:nvPicPr>
        <p:blipFill>
          <a:blip r:embed="rId2"/>
          <a:stretch>
            <a:fillRect/>
          </a:stretch>
        </p:blipFill>
        <p:spPr bwMode="auto">
          <a:xfrm>
            <a:off x="1025236" y="4597577"/>
            <a:ext cx="9543613" cy="1886350"/>
          </a:xfrm>
          <a:prstGeom prst="rect">
            <a:avLst/>
          </a:prstGeom>
        </p:spPr>
      </p:pic>
      <p:sp>
        <p:nvSpPr>
          <p:cNvPr id="6" name="Rectangle 5">
            <a:extLst>
              <a:ext uri="{FF2B5EF4-FFF2-40B4-BE49-F238E27FC236}">
                <a16:creationId xmlns:a16="http://schemas.microsoft.com/office/drawing/2014/main" id="{56645A35-498B-4D86-A1F3-38F157C270AF}"/>
              </a:ext>
            </a:extLst>
          </p:cNvPr>
          <p:cNvSpPr/>
          <p:nvPr/>
        </p:nvSpPr>
        <p:spPr>
          <a:xfrm>
            <a:off x="3615257" y="6479719"/>
            <a:ext cx="3727651" cy="307777"/>
          </a:xfrm>
          <a:prstGeom prst="rect">
            <a:avLst/>
          </a:prstGeom>
        </p:spPr>
        <p:txBody>
          <a:bodyPr wrap="square">
            <a:spAutoFit/>
          </a:bodyPr>
          <a:lstStyle/>
          <a:p>
            <a:pPr algn="ctr"/>
            <a:r>
              <a:rPr lang="en-US" sz="1400" b="1" i="1" dirty="0">
                <a:solidFill>
                  <a:srgbClr val="FFC000"/>
                </a:solidFill>
                <a:latin typeface="Bookman Old Style" panose="02050604050505020204" pitchFamily="18" charset="0"/>
                <a:ea typeface="Calibri" panose="020F0502020204030204" pitchFamily="34" charset="0"/>
                <a:cs typeface="Mangal" panose="02040503050203030202" pitchFamily="18" charset="0"/>
              </a:rPr>
              <a:t>Fig. Motion tracking </a:t>
            </a:r>
            <a:endParaRPr lang="en-IN" sz="1400" dirty="0">
              <a:solidFill>
                <a:srgbClr val="FFC000"/>
              </a:solidFill>
            </a:endParaRPr>
          </a:p>
        </p:txBody>
      </p:sp>
    </p:spTree>
    <p:extLst>
      <p:ext uri="{BB962C8B-B14F-4D97-AF65-F5344CB8AC3E}">
        <p14:creationId xmlns:p14="http://schemas.microsoft.com/office/powerpoint/2010/main" val="3129815469"/>
      </p:ext>
    </p:extLst>
  </p:cSld>
  <p:clrMapOvr>
    <a:masterClrMapping/>
  </p:clrMapOvr>
  <p:transition advClick="0"/>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normAutofit lnSpcReduction="10000"/>
          </a:bodyPr>
          <a:lstStyle/>
          <a:p>
            <a:fld id="{880B47A4-BD58-476A-BD47-E23F80C3D9B8}" type="slidenum">
              <a:rPr lang="en-IN" smtClean="0">
                <a:solidFill>
                  <a:schemeClr val="tx1"/>
                </a:solidFill>
              </a:rPr>
              <a:pPr/>
              <a:t>23</a:t>
            </a:fld>
            <a:endParaRPr lang="en-IN" dirty="0">
              <a:solidFill>
                <a:schemeClr val="tx1"/>
              </a:solidFill>
            </a:endParaRPr>
          </a:p>
        </p:txBody>
      </p:sp>
      <p:sp>
        <p:nvSpPr>
          <p:cNvPr id="8" name="Rectangle 7">
            <a:extLst>
              <a:ext uri="{FF2B5EF4-FFF2-40B4-BE49-F238E27FC236}">
                <a16:creationId xmlns:a16="http://schemas.microsoft.com/office/drawing/2014/main" id="{15575CCF-C4EB-4743-BBEF-EDC81A03E2C0}"/>
              </a:ext>
            </a:extLst>
          </p:cNvPr>
          <p:cNvSpPr/>
          <p:nvPr/>
        </p:nvSpPr>
        <p:spPr>
          <a:xfrm>
            <a:off x="83127" y="55418"/>
            <a:ext cx="10448523" cy="683007"/>
          </a:xfrm>
          <a:prstGeom prst="rect">
            <a:avLst/>
          </a:prstGeom>
        </p:spPr>
        <p:txBody>
          <a:bodyPr wrap="square">
            <a:spAutoFit/>
          </a:bodyPr>
          <a:lstStyle/>
          <a:p>
            <a:pPr algn="just">
              <a:lnSpc>
                <a:spcPct val="115000"/>
              </a:lnSpc>
              <a:spcBef>
                <a:spcPts val="285"/>
              </a:spcBef>
              <a:spcAft>
                <a:spcPts val="285"/>
              </a:spcAft>
            </a:pPr>
            <a:r>
              <a:rPr lang="en-US" sz="3600" b="1">
                <a:solidFill>
                  <a:srgbClr val="FFFF00"/>
                </a:solidFill>
                <a:latin typeface="Bookman Old Style" panose="02050604050505020204" pitchFamily="18" charset="0"/>
                <a:ea typeface="Times New Roman" panose="02020603050405020304" pitchFamily="18" charset="0"/>
                <a:cs typeface="Bookman Old Style" panose="02050604050505020204" pitchFamily="18" charset="0"/>
              </a:rPr>
              <a:t>Corner Pinning</a:t>
            </a:r>
            <a:endParaRPr lang="en-US" sz="3200" dirty="0">
              <a:solidFill>
                <a:srgbClr val="FFFF00"/>
              </a:solidFill>
              <a:latin typeface="Bookman Old Style" panose="02050604050505020204" pitchFamily="18" charset="0"/>
              <a:ea typeface="Times New Roman" panose="02020603050405020304" pitchFamily="18" charset="0"/>
              <a:cs typeface="Bookman Old Style" panose="02050604050505020204" pitchFamily="18" charset="0"/>
            </a:endParaRPr>
          </a:p>
        </p:txBody>
      </p:sp>
      <p:sp>
        <p:nvSpPr>
          <p:cNvPr id="2" name="Rectangle 1">
            <a:extLst>
              <a:ext uri="{FF2B5EF4-FFF2-40B4-BE49-F238E27FC236}">
                <a16:creationId xmlns:a16="http://schemas.microsoft.com/office/drawing/2014/main" id="{0DDF2C30-8730-4DE8-9E1E-CD78F89E7A74}"/>
              </a:ext>
            </a:extLst>
          </p:cNvPr>
          <p:cNvSpPr/>
          <p:nvPr/>
        </p:nvSpPr>
        <p:spPr>
          <a:xfrm>
            <a:off x="443346" y="599880"/>
            <a:ext cx="10501746" cy="3785652"/>
          </a:xfrm>
          <a:prstGeom prst="rect">
            <a:avLst/>
          </a:prstGeom>
        </p:spPr>
        <p:txBody>
          <a:bodyPr wrap="square">
            <a:spAutoFit/>
          </a:bodyPr>
          <a:lstStyle/>
          <a:p>
            <a:pPr algn="just" hangingPunct="0"/>
            <a:r>
              <a:rPr lang="en-US" sz="2400" dirty="0"/>
              <a:t>In some situations, just knowing the transformation is not enough. You also need to have the information about the corners of the source image. Further These corners will replace frame by frame. For example replace the video clip of a monitor by using this technique.</a:t>
            </a:r>
          </a:p>
          <a:p>
            <a:pPr algn="just" hangingPunct="0"/>
            <a:r>
              <a:rPr lang="en-US" sz="2400" dirty="0"/>
              <a:t>This is what corner pinning is all about. The tracking data is converted into the location of each of the four corners of a moving video monitor. For example, the source image is “corner pinned” to the monitor’s corners frame by frame. Some other uses of corner pinning are, tracking a picture into a picture frame or placing an outdoor scene through a window.</a:t>
            </a:r>
            <a:endParaRPr lang="en-IN" sz="2400" dirty="0"/>
          </a:p>
        </p:txBody>
      </p:sp>
      <p:sp>
        <p:nvSpPr>
          <p:cNvPr id="6" name="Rectangle 5">
            <a:extLst>
              <a:ext uri="{FF2B5EF4-FFF2-40B4-BE49-F238E27FC236}">
                <a16:creationId xmlns:a16="http://schemas.microsoft.com/office/drawing/2014/main" id="{56645A35-498B-4D86-A1F3-38F157C270AF}"/>
              </a:ext>
            </a:extLst>
          </p:cNvPr>
          <p:cNvSpPr/>
          <p:nvPr/>
        </p:nvSpPr>
        <p:spPr>
          <a:xfrm>
            <a:off x="4030894" y="6360156"/>
            <a:ext cx="3727651" cy="307777"/>
          </a:xfrm>
          <a:prstGeom prst="rect">
            <a:avLst/>
          </a:prstGeom>
        </p:spPr>
        <p:txBody>
          <a:bodyPr wrap="square">
            <a:spAutoFit/>
          </a:bodyPr>
          <a:lstStyle/>
          <a:p>
            <a:pPr algn="ctr"/>
            <a:r>
              <a:rPr lang="en-US" sz="1400" b="1" i="1" dirty="0">
                <a:solidFill>
                  <a:srgbClr val="FFC000"/>
                </a:solidFill>
                <a:latin typeface="Bookman Old Style" panose="02050604050505020204" pitchFamily="18" charset="0"/>
                <a:ea typeface="Calibri" panose="020F0502020204030204" pitchFamily="34" charset="0"/>
                <a:cs typeface="Mangal" panose="02040503050203030202" pitchFamily="18" charset="0"/>
              </a:rPr>
              <a:t>Fig. Corner pinning </a:t>
            </a:r>
            <a:endParaRPr lang="en-IN" sz="1400" dirty="0">
              <a:solidFill>
                <a:srgbClr val="FFC000"/>
              </a:solidFill>
            </a:endParaRPr>
          </a:p>
        </p:txBody>
      </p:sp>
      <p:pic>
        <p:nvPicPr>
          <p:cNvPr id="9" name="Image146">
            <a:extLst>
              <a:ext uri="{FF2B5EF4-FFF2-40B4-BE49-F238E27FC236}">
                <a16:creationId xmlns:a16="http://schemas.microsoft.com/office/drawing/2014/main" id="{ED0F7012-9B98-4EF4-8435-305471DAAD6E}"/>
              </a:ext>
            </a:extLst>
          </p:cNvPr>
          <p:cNvPicPr/>
          <p:nvPr/>
        </p:nvPicPr>
        <p:blipFill>
          <a:blip r:embed="rId2"/>
          <a:stretch>
            <a:fillRect/>
          </a:stretch>
        </p:blipFill>
        <p:spPr bwMode="auto">
          <a:xfrm>
            <a:off x="1949074" y="4053334"/>
            <a:ext cx="8774345" cy="2287913"/>
          </a:xfrm>
          <a:prstGeom prst="rect">
            <a:avLst/>
          </a:prstGeom>
        </p:spPr>
      </p:pic>
    </p:spTree>
    <p:extLst>
      <p:ext uri="{BB962C8B-B14F-4D97-AF65-F5344CB8AC3E}">
        <p14:creationId xmlns:p14="http://schemas.microsoft.com/office/powerpoint/2010/main" val="4122221896"/>
      </p:ext>
    </p:extLst>
  </p:cSld>
  <p:clrMapOvr>
    <a:masterClrMapping/>
  </p:clrMapOvr>
  <p:transition advClick="0"/>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normAutofit lnSpcReduction="10000"/>
          </a:bodyPr>
          <a:lstStyle/>
          <a:p>
            <a:fld id="{880B47A4-BD58-476A-BD47-E23F80C3D9B8}" type="slidenum">
              <a:rPr lang="en-IN" smtClean="0">
                <a:solidFill>
                  <a:schemeClr val="tx1"/>
                </a:solidFill>
              </a:rPr>
              <a:pPr/>
              <a:t>24</a:t>
            </a:fld>
            <a:endParaRPr lang="en-IN" dirty="0">
              <a:solidFill>
                <a:schemeClr val="tx1"/>
              </a:solidFill>
            </a:endParaRPr>
          </a:p>
        </p:txBody>
      </p:sp>
      <p:sp>
        <p:nvSpPr>
          <p:cNvPr id="8" name="Rectangle 7">
            <a:extLst>
              <a:ext uri="{FF2B5EF4-FFF2-40B4-BE49-F238E27FC236}">
                <a16:creationId xmlns:a16="http://schemas.microsoft.com/office/drawing/2014/main" id="{15575CCF-C4EB-4743-BBEF-EDC81A03E2C0}"/>
              </a:ext>
            </a:extLst>
          </p:cNvPr>
          <p:cNvSpPr/>
          <p:nvPr/>
        </p:nvSpPr>
        <p:spPr>
          <a:xfrm>
            <a:off x="193963" y="432966"/>
            <a:ext cx="10448523" cy="683007"/>
          </a:xfrm>
          <a:prstGeom prst="rect">
            <a:avLst/>
          </a:prstGeom>
        </p:spPr>
        <p:txBody>
          <a:bodyPr wrap="square">
            <a:spAutoFit/>
          </a:bodyPr>
          <a:lstStyle/>
          <a:p>
            <a:pPr algn="just">
              <a:lnSpc>
                <a:spcPct val="115000"/>
              </a:lnSpc>
              <a:spcBef>
                <a:spcPts val="285"/>
              </a:spcBef>
              <a:spcAft>
                <a:spcPts val="285"/>
              </a:spcAft>
            </a:pPr>
            <a:r>
              <a:rPr lang="en-US" sz="3600" b="1" dirty="0">
                <a:solidFill>
                  <a:srgbClr val="FFFF00"/>
                </a:solidFill>
                <a:latin typeface="Bookman Old Style" panose="02050604050505020204" pitchFamily="18" charset="0"/>
                <a:ea typeface="Times New Roman" panose="02020603050405020304" pitchFamily="18" charset="0"/>
                <a:cs typeface="Bookman Old Style" panose="02050604050505020204" pitchFamily="18" charset="0"/>
              </a:rPr>
              <a:t>Stabilizing</a:t>
            </a:r>
            <a:endParaRPr lang="en-US" sz="3200" dirty="0">
              <a:solidFill>
                <a:srgbClr val="FFFF00"/>
              </a:solidFill>
              <a:latin typeface="Bookman Old Style" panose="02050604050505020204" pitchFamily="18" charset="0"/>
              <a:ea typeface="Times New Roman" panose="02020603050405020304" pitchFamily="18" charset="0"/>
              <a:cs typeface="Bookman Old Style" panose="02050604050505020204" pitchFamily="18" charset="0"/>
            </a:endParaRPr>
          </a:p>
        </p:txBody>
      </p:sp>
      <p:sp>
        <p:nvSpPr>
          <p:cNvPr id="2" name="Rectangle 1">
            <a:extLst>
              <a:ext uri="{FF2B5EF4-FFF2-40B4-BE49-F238E27FC236}">
                <a16:creationId xmlns:a16="http://schemas.microsoft.com/office/drawing/2014/main" id="{0DDF2C30-8730-4DE8-9E1E-CD78F89E7A74}"/>
              </a:ext>
            </a:extLst>
          </p:cNvPr>
          <p:cNvSpPr/>
          <p:nvPr/>
        </p:nvSpPr>
        <p:spPr>
          <a:xfrm>
            <a:off x="443346" y="1049354"/>
            <a:ext cx="10501745" cy="1938992"/>
          </a:xfrm>
          <a:prstGeom prst="rect">
            <a:avLst/>
          </a:prstGeom>
        </p:spPr>
        <p:txBody>
          <a:bodyPr wrap="square">
            <a:spAutoFit/>
          </a:bodyPr>
          <a:lstStyle/>
          <a:p>
            <a:pPr algn="just" hangingPunct="0"/>
            <a:r>
              <a:rPr lang="en-US" sz="2400" dirty="0"/>
              <a:t>The transformation data generated by the planar tracker can also be used to stabilize a plate just as with a point tracker. While they do output exactly the same type of transformation data (translate, rotate, scale) the virtue of the planar tracker is its ability to lock onto more difficult targets. </a:t>
            </a:r>
            <a:endParaRPr lang="en-IN" sz="2400" dirty="0"/>
          </a:p>
        </p:txBody>
      </p:sp>
      <p:sp>
        <p:nvSpPr>
          <p:cNvPr id="3" name="Rectangle 2">
            <a:extLst>
              <a:ext uri="{FF2B5EF4-FFF2-40B4-BE49-F238E27FC236}">
                <a16:creationId xmlns:a16="http://schemas.microsoft.com/office/drawing/2014/main" id="{85BBEBC4-1C2E-4585-A8B4-49E186F3EA3E}"/>
              </a:ext>
            </a:extLst>
          </p:cNvPr>
          <p:cNvSpPr/>
          <p:nvPr/>
        </p:nvSpPr>
        <p:spPr>
          <a:xfrm>
            <a:off x="193963" y="3097043"/>
            <a:ext cx="3169457" cy="677493"/>
          </a:xfrm>
          <a:prstGeom prst="rect">
            <a:avLst/>
          </a:prstGeom>
        </p:spPr>
        <p:txBody>
          <a:bodyPr wrap="square">
            <a:spAutoFit/>
          </a:bodyPr>
          <a:lstStyle/>
          <a:p>
            <a:pPr algn="just">
              <a:lnSpc>
                <a:spcPct val="115000"/>
              </a:lnSpc>
              <a:spcBef>
                <a:spcPts val="285"/>
              </a:spcBef>
              <a:spcAft>
                <a:spcPts val="285"/>
              </a:spcAft>
            </a:pPr>
            <a:r>
              <a:rPr lang="en-US" sz="3600" b="1" dirty="0">
                <a:solidFill>
                  <a:srgbClr val="FFFF00"/>
                </a:solidFill>
                <a:latin typeface="Bookman Old Style" panose="02050604050505020204" pitchFamily="18" charset="0"/>
              </a:rPr>
              <a:t>Rotoscoping</a:t>
            </a:r>
            <a:endParaRPr lang="en-IN" sz="3600" b="1" dirty="0">
              <a:solidFill>
                <a:srgbClr val="FFFF00"/>
              </a:solidFill>
              <a:latin typeface="Bookman Old Style" panose="02050604050505020204" pitchFamily="18" charset="0"/>
            </a:endParaRPr>
          </a:p>
        </p:txBody>
      </p:sp>
      <p:sp>
        <p:nvSpPr>
          <p:cNvPr id="4" name="Rectangle 3">
            <a:extLst>
              <a:ext uri="{FF2B5EF4-FFF2-40B4-BE49-F238E27FC236}">
                <a16:creationId xmlns:a16="http://schemas.microsoft.com/office/drawing/2014/main" id="{4D97362C-84B1-46A1-864A-205BBFB00550}"/>
              </a:ext>
            </a:extLst>
          </p:cNvPr>
          <p:cNvSpPr/>
          <p:nvPr/>
        </p:nvSpPr>
        <p:spPr>
          <a:xfrm>
            <a:off x="443347" y="3719392"/>
            <a:ext cx="10501745" cy="2677656"/>
          </a:xfrm>
          <a:prstGeom prst="rect">
            <a:avLst/>
          </a:prstGeom>
        </p:spPr>
        <p:txBody>
          <a:bodyPr wrap="square">
            <a:spAutoFit/>
          </a:bodyPr>
          <a:lstStyle/>
          <a:p>
            <a:pPr algn="just" hangingPunct="0"/>
            <a:r>
              <a:rPr lang="en-US" sz="2400" dirty="0"/>
              <a:t>Planar trackers are also a very useful tool to assist with rotoscoping. There are many objects that are planar in the real world, and many others are not. Consider the human form, one of the most common rotoscoping targets. Surprisingly, the planar tracker will still get a good lock on a non-planar surface such as a face or hand. This tracking data can be applied to the roto shape. Through this a large part of the work being done by the machine. </a:t>
            </a:r>
            <a:endParaRPr lang="en-IN" sz="2400" dirty="0"/>
          </a:p>
        </p:txBody>
      </p:sp>
    </p:spTree>
    <p:extLst>
      <p:ext uri="{BB962C8B-B14F-4D97-AF65-F5344CB8AC3E}">
        <p14:creationId xmlns:p14="http://schemas.microsoft.com/office/powerpoint/2010/main" val="2072434382"/>
      </p:ext>
    </p:extLst>
  </p:cSld>
  <p:clrMapOvr>
    <a:masterClrMapping/>
  </p:clrMapOvr>
  <p:transition advClick="0"/>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45877" y="1258949"/>
            <a:ext cx="9829800" cy="4007591"/>
          </a:xfrm>
        </p:spPr>
        <p:txBody>
          <a:bodyPr>
            <a:normAutofit fontScale="92500" lnSpcReduction="10000"/>
          </a:bodyPr>
          <a:lstStyle/>
          <a:p>
            <a:pPr marL="60325" indent="-1588" algn="ctr">
              <a:lnSpc>
                <a:spcPct val="100000"/>
              </a:lnSpc>
              <a:buNone/>
            </a:pPr>
            <a:r>
              <a:rPr lang="en-US" sz="3900" b="1" dirty="0">
                <a:solidFill>
                  <a:srgbClr val="FFFF00"/>
                </a:solidFill>
                <a:cs typeface="Century Schoolbook"/>
              </a:rPr>
              <a:t>Summary</a:t>
            </a:r>
          </a:p>
          <a:p>
            <a:pPr marL="60325" indent="-1588" algn="just">
              <a:lnSpc>
                <a:spcPct val="100000"/>
              </a:lnSpc>
              <a:buNone/>
            </a:pPr>
            <a:r>
              <a:rPr lang="en-US" sz="2400" dirty="0"/>
              <a:t>In this lesson, you have learnt about Motion Tracking is the process of tracking the object and applies this data over a piece of footage or shapes. There are three motion tracking options in </a:t>
            </a:r>
            <a:r>
              <a:rPr lang="en-US" sz="2400" dirty="0" err="1"/>
              <a:t>SilhouetteFX</a:t>
            </a:r>
            <a:r>
              <a:rPr lang="en-US" sz="2400" dirty="0"/>
              <a:t> – Point Tracker, Planer Tracker and Mocha Planer Tracker. In Point Tracker, The tracking area is specified by Track point in layer panel. Point Tracker has three component – Track point, match area and search region. Select the Foreground view for the fastest tracking. Two point tracker is used when camera is panning or shots have any kind of rotation or perspective. Planer tracker tracks over the surface which have X and Y plane such as roads, walls. </a:t>
            </a:r>
          </a:p>
          <a:p>
            <a:pPr marL="60325" indent="-1588" algn="just">
              <a:lnSpc>
                <a:spcPct val="100000"/>
              </a:lnSpc>
              <a:buNone/>
            </a:pPr>
            <a:endParaRPr lang="en-US" sz="2400" dirty="0"/>
          </a:p>
        </p:txBody>
      </p:sp>
      <p:sp>
        <p:nvSpPr>
          <p:cNvPr id="4" name="Slide Number Placeholder 3"/>
          <p:cNvSpPr>
            <a:spLocks noGrp="1"/>
          </p:cNvSpPr>
          <p:nvPr>
            <p:ph type="sldNum" sz="quarter" idx="12"/>
          </p:nvPr>
        </p:nvSpPr>
        <p:spPr/>
        <p:txBody>
          <a:bodyPr>
            <a:normAutofit lnSpcReduction="10000"/>
          </a:bodyPr>
          <a:lstStyle/>
          <a:p>
            <a:fld id="{880B47A4-BD58-476A-BD47-E23F80C3D9B8}" type="slidenum">
              <a:rPr lang="en-IN" smtClean="0">
                <a:solidFill>
                  <a:schemeClr val="tx1"/>
                </a:solidFill>
              </a:rPr>
              <a:pPr/>
              <a:t>25</a:t>
            </a:fld>
            <a:endParaRPr lang="en-IN" dirty="0">
              <a:solidFill>
                <a:schemeClr val="tx1"/>
              </a:solidFill>
            </a:endParaRPr>
          </a:p>
        </p:txBody>
      </p:sp>
    </p:spTree>
  </p:cSld>
  <p:clrMapOvr>
    <a:masterClrMapping/>
  </p:clrMapOvr>
  <p:transition advClick="0"/>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1043372" y="495654"/>
            <a:ext cx="9418320" cy="4053442"/>
          </a:xfrm>
        </p:spPr>
        <p:txBody>
          <a:bodyPr>
            <a:normAutofit fontScale="90000"/>
          </a:bodyPr>
          <a:lstStyle/>
          <a:p>
            <a:pPr algn="ctr">
              <a:lnSpc>
                <a:spcPct val="100000"/>
              </a:lnSpc>
            </a:pP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r>
              <a:rPr lang="en-IN" sz="3100" dirty="0">
                <a:solidFill>
                  <a:srgbClr val="FFFF00"/>
                </a:solidFill>
              </a:rPr>
              <a:t>Project Coordinator : </a:t>
            </a:r>
            <a:r>
              <a:rPr lang="en-IN" sz="3100" dirty="0"/>
              <a:t>Dr. </a:t>
            </a:r>
            <a:r>
              <a:rPr lang="en-IN" sz="3100" dirty="0" err="1"/>
              <a:t>Dipak</a:t>
            </a:r>
            <a:r>
              <a:rPr lang="en-IN" sz="3100" dirty="0"/>
              <a:t> D. </a:t>
            </a:r>
            <a:r>
              <a:rPr lang="en-IN" sz="3100" dirty="0" err="1"/>
              <a:t>Shudhalwar</a:t>
            </a:r>
            <a:br>
              <a:rPr lang="en-IN" sz="3100" dirty="0"/>
            </a:br>
            <a:br>
              <a:rPr lang="en-IN" sz="3100" dirty="0"/>
            </a:br>
            <a:r>
              <a:rPr lang="en-IN" sz="2700" dirty="0">
                <a:solidFill>
                  <a:srgbClr val="FFFF00"/>
                </a:solidFill>
              </a:rPr>
              <a:t>Assistance</a:t>
            </a:r>
            <a:br>
              <a:rPr lang="en-IN" sz="2700" dirty="0"/>
            </a:br>
            <a:r>
              <a:rPr lang="en-IN" sz="2700" dirty="0"/>
              <a:t>Mr. </a:t>
            </a:r>
            <a:r>
              <a:rPr lang="en-IN" sz="2700" dirty="0" err="1"/>
              <a:t>Abhinaw</a:t>
            </a:r>
            <a:r>
              <a:rPr lang="en-IN" sz="2700" dirty="0"/>
              <a:t> Kumar Dwivedi</a:t>
            </a:r>
            <a:br>
              <a:rPr lang="en-IN" sz="2700" dirty="0"/>
            </a:br>
            <a:r>
              <a:rPr lang="en-IN" sz="2700" dirty="0"/>
              <a:t>Mr. Rajesh Kahar</a:t>
            </a:r>
            <a:br>
              <a:rPr lang="en-IN" sz="2700" dirty="0"/>
            </a:br>
            <a:br>
              <a:rPr lang="en-IN" sz="4900" dirty="0"/>
            </a:br>
            <a:endParaRPr lang="en-IN" dirty="0"/>
          </a:p>
        </p:txBody>
      </p:sp>
      <p:sp>
        <p:nvSpPr>
          <p:cNvPr id="6" name="Subtitle 4"/>
          <p:cNvSpPr txBox="1">
            <a:spLocks/>
          </p:cNvSpPr>
          <p:nvPr/>
        </p:nvSpPr>
        <p:spPr>
          <a:xfrm>
            <a:off x="504968" y="4549096"/>
            <a:ext cx="10495128" cy="2062683"/>
          </a:xfrm>
          <a:prstGeom prst="rect">
            <a:avLst/>
          </a:prstGeom>
        </p:spPr>
        <p:txBody>
          <a:bodyPr vert="horz" lIns="91440" tIns="45720" rIns="91440" bIns="45720" rtlCol="0">
            <a:normAutofit fontScale="25000" lnSpcReduction="20000"/>
          </a:bodyPr>
          <a:lstStyle>
            <a:lvl1pPr marL="0" indent="0" algn="l" defTabSz="914400" rtl="0" eaLnBrk="1" latinLnBrk="0" hangingPunct="1">
              <a:lnSpc>
                <a:spcPct val="95000"/>
              </a:lnSpc>
              <a:spcBef>
                <a:spcPts val="1400"/>
              </a:spcBef>
              <a:spcAft>
                <a:spcPts val="200"/>
              </a:spcAft>
              <a:buClr>
                <a:schemeClr val="accent1"/>
              </a:buClr>
              <a:buSzPct val="80000"/>
              <a:buFont typeface="Arial" pitchFamily="34" charset="0"/>
              <a:buNone/>
              <a:defRPr sz="2200" kern="1200" spc="10" baseline="0">
                <a:solidFill>
                  <a:schemeClr val="tx1">
                    <a:lumMod val="75000"/>
                  </a:schemeClr>
                </a:solidFill>
                <a:latin typeface="+mn-lt"/>
                <a:ea typeface="+mn-ea"/>
                <a:cs typeface="+mn-cs"/>
              </a:defRPr>
            </a:lvl1pPr>
            <a:lvl2pPr marL="457200" indent="0" algn="ctr" defTabSz="914400" rtl="0" eaLnBrk="1" latinLnBrk="0" hangingPunct="1">
              <a:lnSpc>
                <a:spcPct val="90000"/>
              </a:lnSpc>
              <a:spcBef>
                <a:spcPts val="300"/>
              </a:spcBef>
              <a:spcAft>
                <a:spcPts val="300"/>
              </a:spcAft>
              <a:buClr>
                <a:schemeClr val="accent1"/>
              </a:buClr>
              <a:buFont typeface="Wingdings 2" pitchFamily="18" charset="2"/>
              <a:buNone/>
              <a:defRPr sz="2200" kern="1200">
                <a:solidFill>
                  <a:schemeClr val="tx1">
                    <a:lumMod val="85000"/>
                    <a:lumOff val="15000"/>
                  </a:schemeClr>
                </a:solidFill>
                <a:latin typeface="+mn-lt"/>
                <a:ea typeface="+mn-ea"/>
                <a:cs typeface="+mn-cs"/>
              </a:defRPr>
            </a:lvl2pPr>
            <a:lvl3pPr marL="914400" indent="0" algn="ctr" defTabSz="914400" rtl="0" eaLnBrk="1" latinLnBrk="0" hangingPunct="1">
              <a:lnSpc>
                <a:spcPct val="90000"/>
              </a:lnSpc>
              <a:spcBef>
                <a:spcPts val="300"/>
              </a:spcBef>
              <a:spcAft>
                <a:spcPts val="300"/>
              </a:spcAft>
              <a:buClr>
                <a:schemeClr val="accent1"/>
              </a:buClr>
              <a:buFont typeface="Wingdings 2" pitchFamily="18" charset="2"/>
              <a:buNone/>
              <a:defRPr sz="2200" kern="1200">
                <a:solidFill>
                  <a:schemeClr val="tx1">
                    <a:lumMod val="85000"/>
                    <a:lumOff val="15000"/>
                  </a:schemeClr>
                </a:solidFill>
                <a:latin typeface="+mn-lt"/>
                <a:ea typeface="+mn-ea"/>
                <a:cs typeface="+mn-cs"/>
              </a:defRPr>
            </a:lvl3pPr>
            <a:lvl4pPr marL="1371600" indent="0" algn="ctr" defTabSz="914400" rtl="0" eaLnBrk="1" latinLnBrk="0" hangingPunct="1">
              <a:lnSpc>
                <a:spcPct val="90000"/>
              </a:lnSpc>
              <a:spcBef>
                <a:spcPts val="300"/>
              </a:spcBef>
              <a:spcAft>
                <a:spcPts val="300"/>
              </a:spcAft>
              <a:buClr>
                <a:schemeClr val="accent1"/>
              </a:buClr>
              <a:buFont typeface="Wingdings 2" pitchFamily="18" charset="2"/>
              <a:buNone/>
              <a:defRPr sz="2000" kern="1200">
                <a:solidFill>
                  <a:schemeClr val="tx1">
                    <a:lumMod val="85000"/>
                    <a:lumOff val="15000"/>
                  </a:schemeClr>
                </a:solidFill>
                <a:latin typeface="+mn-lt"/>
                <a:ea typeface="+mn-ea"/>
                <a:cs typeface="+mn-cs"/>
              </a:defRPr>
            </a:lvl4pPr>
            <a:lvl5pPr marL="1828800" indent="0" algn="ctr" defTabSz="914400" rtl="0" eaLnBrk="1" latinLnBrk="0" hangingPunct="1">
              <a:lnSpc>
                <a:spcPct val="90000"/>
              </a:lnSpc>
              <a:spcBef>
                <a:spcPts val="300"/>
              </a:spcBef>
              <a:spcAft>
                <a:spcPts val="300"/>
              </a:spcAft>
              <a:buClr>
                <a:schemeClr val="accent1"/>
              </a:buClr>
              <a:buFont typeface="Wingdings 2" pitchFamily="18" charset="2"/>
              <a:buNone/>
              <a:defRPr sz="2000" kern="1200">
                <a:solidFill>
                  <a:schemeClr val="tx1">
                    <a:lumMod val="85000"/>
                    <a:lumOff val="15000"/>
                  </a:schemeClr>
                </a:solidFill>
                <a:latin typeface="+mn-lt"/>
                <a:ea typeface="+mn-ea"/>
                <a:cs typeface="+mn-cs"/>
              </a:defRPr>
            </a:lvl5pPr>
            <a:lvl6pPr marL="2286000" indent="0" algn="ctr" defTabSz="914400" rtl="0" eaLnBrk="1" latinLnBrk="0" hangingPunct="1">
              <a:lnSpc>
                <a:spcPct val="90000"/>
              </a:lnSpc>
              <a:spcBef>
                <a:spcPts val="300"/>
              </a:spcBef>
              <a:spcAft>
                <a:spcPts val="300"/>
              </a:spcAft>
              <a:buClr>
                <a:schemeClr val="accent1"/>
              </a:buClr>
              <a:buFont typeface="Wingdings 2" pitchFamily="18" charset="2"/>
              <a:buNone/>
              <a:defRPr sz="2000" kern="1200">
                <a:solidFill>
                  <a:schemeClr val="tx1">
                    <a:lumMod val="85000"/>
                    <a:lumOff val="15000"/>
                  </a:schemeClr>
                </a:solidFill>
                <a:latin typeface="+mn-lt"/>
                <a:ea typeface="+mn-ea"/>
                <a:cs typeface="+mn-cs"/>
              </a:defRPr>
            </a:lvl6pPr>
            <a:lvl7pPr marL="2743200" indent="0" algn="ctr" defTabSz="914400" rtl="0" eaLnBrk="1" latinLnBrk="0" hangingPunct="1">
              <a:lnSpc>
                <a:spcPct val="90000"/>
              </a:lnSpc>
              <a:spcBef>
                <a:spcPts val="300"/>
              </a:spcBef>
              <a:spcAft>
                <a:spcPts val="300"/>
              </a:spcAft>
              <a:buClr>
                <a:schemeClr val="accent1"/>
              </a:buClr>
              <a:buFont typeface="Wingdings 2" pitchFamily="18" charset="2"/>
              <a:buNone/>
              <a:defRPr sz="2000" kern="1200">
                <a:solidFill>
                  <a:schemeClr val="tx1">
                    <a:lumMod val="85000"/>
                    <a:lumOff val="15000"/>
                  </a:schemeClr>
                </a:solidFill>
                <a:latin typeface="+mn-lt"/>
                <a:ea typeface="+mn-ea"/>
                <a:cs typeface="+mn-cs"/>
              </a:defRPr>
            </a:lvl7pPr>
            <a:lvl8pPr marL="3200400" indent="0" algn="ctr" defTabSz="914400" rtl="0" eaLnBrk="1" latinLnBrk="0" hangingPunct="1">
              <a:lnSpc>
                <a:spcPct val="90000"/>
              </a:lnSpc>
              <a:spcBef>
                <a:spcPts val="300"/>
              </a:spcBef>
              <a:spcAft>
                <a:spcPts val="300"/>
              </a:spcAft>
              <a:buClr>
                <a:schemeClr val="accent1"/>
              </a:buClr>
              <a:buFont typeface="Wingdings 2" pitchFamily="18" charset="2"/>
              <a:buNone/>
              <a:defRPr sz="2000" kern="1200">
                <a:solidFill>
                  <a:schemeClr val="tx1">
                    <a:lumMod val="85000"/>
                    <a:lumOff val="15000"/>
                  </a:schemeClr>
                </a:solidFill>
                <a:latin typeface="+mn-lt"/>
                <a:ea typeface="+mn-ea"/>
                <a:cs typeface="+mn-cs"/>
              </a:defRPr>
            </a:lvl8pPr>
            <a:lvl9pPr marL="3657600" indent="0" algn="ctr" defTabSz="914400" rtl="0" eaLnBrk="1" latinLnBrk="0" hangingPunct="1">
              <a:lnSpc>
                <a:spcPct val="90000"/>
              </a:lnSpc>
              <a:spcBef>
                <a:spcPts val="300"/>
              </a:spcBef>
              <a:spcAft>
                <a:spcPts val="300"/>
              </a:spcAft>
              <a:buClr>
                <a:schemeClr val="accent1"/>
              </a:buClr>
              <a:buFont typeface="Wingdings 2" pitchFamily="18" charset="2"/>
              <a:buNone/>
              <a:defRPr sz="2000" kern="1200">
                <a:solidFill>
                  <a:schemeClr val="tx1">
                    <a:lumMod val="85000"/>
                    <a:lumOff val="15000"/>
                  </a:schemeClr>
                </a:solidFill>
                <a:latin typeface="+mn-lt"/>
                <a:ea typeface="+mn-ea"/>
                <a:cs typeface="+mn-cs"/>
              </a:defRPr>
            </a:lvl9pPr>
          </a:lstStyle>
          <a:p>
            <a:pPr algn="ctr">
              <a:lnSpc>
                <a:spcPct val="120000"/>
              </a:lnSpc>
              <a:spcBef>
                <a:spcPts val="0"/>
              </a:spcBef>
              <a:spcAft>
                <a:spcPts val="0"/>
              </a:spcAft>
            </a:pPr>
            <a:endParaRPr lang="en-IN" sz="2800" b="1" dirty="0">
              <a:solidFill>
                <a:schemeClr val="tx1"/>
              </a:solidFill>
            </a:endParaRPr>
          </a:p>
          <a:p>
            <a:pPr algn="ctr">
              <a:lnSpc>
                <a:spcPct val="120000"/>
              </a:lnSpc>
              <a:spcBef>
                <a:spcPts val="0"/>
              </a:spcBef>
              <a:spcAft>
                <a:spcPts val="0"/>
              </a:spcAft>
            </a:pPr>
            <a:r>
              <a:rPr lang="en-IN" sz="5600" b="1" dirty="0">
                <a:solidFill>
                  <a:schemeClr val="tx1"/>
                </a:solidFill>
              </a:rPr>
              <a:t>Joint Director</a:t>
            </a:r>
          </a:p>
          <a:p>
            <a:pPr algn="ctr">
              <a:lnSpc>
                <a:spcPct val="120000"/>
              </a:lnSpc>
              <a:spcBef>
                <a:spcPts val="0"/>
              </a:spcBef>
              <a:spcAft>
                <a:spcPts val="0"/>
              </a:spcAft>
            </a:pPr>
            <a:r>
              <a:rPr lang="en-IN" sz="6400" dirty="0">
                <a:solidFill>
                  <a:schemeClr val="tx1"/>
                </a:solidFill>
              </a:rPr>
              <a:t>PSS Central Institute of Vocational Education</a:t>
            </a:r>
          </a:p>
          <a:p>
            <a:pPr algn="ctr">
              <a:lnSpc>
                <a:spcPct val="120000"/>
              </a:lnSpc>
              <a:spcBef>
                <a:spcPts val="0"/>
              </a:spcBef>
              <a:spcAft>
                <a:spcPts val="0"/>
              </a:spcAft>
            </a:pPr>
            <a:r>
              <a:rPr lang="en-IN" sz="6400" dirty="0">
                <a:solidFill>
                  <a:schemeClr val="tx1"/>
                </a:solidFill>
              </a:rPr>
              <a:t>Shyamla Hills, Bhopal – 462013 , Madhya Pradesh, India</a:t>
            </a:r>
            <a:br>
              <a:rPr lang="en-IN" sz="6400" dirty="0">
                <a:solidFill>
                  <a:schemeClr val="tx1"/>
                </a:solidFill>
              </a:rPr>
            </a:br>
            <a:r>
              <a:rPr lang="en-IN" sz="6400" b="1" dirty="0">
                <a:solidFill>
                  <a:schemeClr val="tx1"/>
                </a:solidFill>
              </a:rPr>
              <a:t>__________________________________________________________________________</a:t>
            </a:r>
            <a:endParaRPr lang="en-IN" sz="6400" dirty="0">
              <a:solidFill>
                <a:schemeClr val="tx1"/>
              </a:solidFill>
            </a:endParaRPr>
          </a:p>
          <a:p>
            <a:pPr algn="ctr">
              <a:lnSpc>
                <a:spcPct val="120000"/>
              </a:lnSpc>
              <a:spcBef>
                <a:spcPts val="0"/>
              </a:spcBef>
              <a:spcAft>
                <a:spcPts val="0"/>
              </a:spcAft>
            </a:pPr>
            <a:r>
              <a:rPr lang="en-IN" sz="4800" b="1" dirty="0">
                <a:solidFill>
                  <a:schemeClr val="tx1"/>
                </a:solidFill>
              </a:rPr>
              <a:t>E-mail: </a:t>
            </a:r>
            <a:r>
              <a:rPr lang="en-IN" sz="4800" b="1" dirty="0" err="1">
                <a:solidFill>
                  <a:schemeClr val="tx1"/>
                </a:solidFill>
              </a:rPr>
              <a:t>jdpsscive@gmail.com</a:t>
            </a:r>
            <a:br>
              <a:rPr lang="en-IN" sz="4800" b="1" dirty="0">
                <a:solidFill>
                  <a:schemeClr val="tx1"/>
                </a:solidFill>
              </a:rPr>
            </a:br>
            <a:r>
              <a:rPr lang="en-IN" sz="4800" b="1" dirty="0">
                <a:solidFill>
                  <a:schemeClr val="tx1"/>
                </a:solidFill>
              </a:rPr>
              <a:t>Tel. +91 755 2660691, 2704100, 2660391, 2660564</a:t>
            </a:r>
            <a:br>
              <a:rPr lang="en-IN" sz="4800" b="1" dirty="0">
                <a:solidFill>
                  <a:schemeClr val="tx1"/>
                </a:solidFill>
              </a:rPr>
            </a:br>
            <a:r>
              <a:rPr lang="en-IN" sz="4800" b="1" dirty="0">
                <a:solidFill>
                  <a:schemeClr val="tx1"/>
                </a:solidFill>
              </a:rPr>
              <a:t>Fax +91 755 2660481</a:t>
            </a:r>
            <a:br>
              <a:rPr lang="en-IN" sz="4800" b="1" dirty="0">
                <a:solidFill>
                  <a:schemeClr val="tx1"/>
                </a:solidFill>
              </a:rPr>
            </a:br>
            <a:r>
              <a:rPr lang="en-IN" sz="4800" b="1" dirty="0">
                <a:solidFill>
                  <a:schemeClr val="tx1"/>
                </a:solidFill>
              </a:rPr>
              <a:t>Website: </a:t>
            </a:r>
            <a:r>
              <a:rPr lang="en-IN" sz="4800" b="1" dirty="0" err="1">
                <a:solidFill>
                  <a:schemeClr val="tx1"/>
                </a:solidFill>
              </a:rPr>
              <a:t>www.psscive.ac.in</a:t>
            </a:r>
            <a:endParaRPr lang="en-IN" sz="4800" b="1" dirty="0">
              <a:solidFill>
                <a:schemeClr val="tx1"/>
              </a:solidFill>
            </a:endParaRPr>
          </a:p>
        </p:txBody>
      </p:sp>
      <p:sp>
        <p:nvSpPr>
          <p:cNvPr id="9" name="Slide Number Placeholder 8"/>
          <p:cNvSpPr>
            <a:spLocks noGrp="1"/>
          </p:cNvSpPr>
          <p:nvPr>
            <p:ph type="sldNum" sz="quarter" idx="12"/>
          </p:nvPr>
        </p:nvSpPr>
        <p:spPr/>
        <p:txBody>
          <a:bodyPr>
            <a:normAutofit lnSpcReduction="10000"/>
          </a:bodyPr>
          <a:lstStyle/>
          <a:p>
            <a:fld id="{880B47A4-BD58-476A-BD47-E23F80C3D9B8}" type="slidenum">
              <a:rPr lang="en-IN" smtClean="0">
                <a:solidFill>
                  <a:schemeClr val="tx1"/>
                </a:solidFill>
              </a:rPr>
              <a:pPr/>
              <a:t>26</a:t>
            </a:fld>
            <a:endParaRPr lang="en-IN" dirty="0">
              <a:solidFill>
                <a:schemeClr val="tx1"/>
              </a:solidFill>
            </a:endParaRPr>
          </a:p>
        </p:txBody>
      </p:sp>
      <p:sp>
        <p:nvSpPr>
          <p:cNvPr id="8" name="Rectangle 7"/>
          <p:cNvSpPr/>
          <p:nvPr/>
        </p:nvSpPr>
        <p:spPr>
          <a:xfrm>
            <a:off x="7325714" y="6611779"/>
            <a:ext cx="6096000" cy="246221"/>
          </a:xfrm>
          <a:prstGeom prst="rect">
            <a:avLst/>
          </a:prstGeom>
        </p:spPr>
        <p:txBody>
          <a:bodyPr>
            <a:spAutoFit/>
          </a:bodyPr>
          <a:lstStyle/>
          <a:p>
            <a:r>
              <a:rPr lang="en-IN" sz="1000" dirty="0"/>
              <a:t>© PSS Central Institute of Vocational Education, Bhopal 2019</a:t>
            </a:r>
          </a:p>
        </p:txBody>
      </p:sp>
      <p:pic>
        <p:nvPicPr>
          <p:cNvPr id="10" name="Picture 2" descr="Image result for ncert logo transparent white"/>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521478" y="3561162"/>
            <a:ext cx="678381" cy="98793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96174416"/>
      </p:ext>
    </p:extLst>
  </p:cSld>
  <p:clrMapOvr>
    <a:masterClrMapping/>
  </p:clrMapOvr>
  <p:transition advClick="0"/>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1043372" y="495654"/>
            <a:ext cx="9418320" cy="4053442"/>
          </a:xfrm>
        </p:spPr>
        <p:txBody>
          <a:bodyPr>
            <a:normAutofit fontScale="90000"/>
          </a:bodyPr>
          <a:lstStyle/>
          <a:p>
            <a:pPr algn="ctr">
              <a:lnSpc>
                <a:spcPct val="100000"/>
              </a:lnSpc>
            </a:pP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endParaRPr lang="en-IN" dirty="0"/>
          </a:p>
        </p:txBody>
      </p:sp>
      <p:sp>
        <p:nvSpPr>
          <p:cNvPr id="6" name="Subtitle 4"/>
          <p:cNvSpPr txBox="1">
            <a:spLocks/>
          </p:cNvSpPr>
          <p:nvPr/>
        </p:nvSpPr>
        <p:spPr>
          <a:xfrm>
            <a:off x="916901" y="1903173"/>
            <a:ext cx="10495128" cy="2062683"/>
          </a:xfrm>
          <a:prstGeom prst="rect">
            <a:avLst/>
          </a:prstGeom>
        </p:spPr>
        <p:txBody>
          <a:bodyPr vert="horz" lIns="91440" tIns="45720" rIns="91440" bIns="45720" rtlCol="0">
            <a:normAutofit/>
          </a:bodyPr>
          <a:lstStyle>
            <a:lvl1pPr marL="0" indent="0" algn="l" defTabSz="914400" rtl="0" eaLnBrk="1" latinLnBrk="0" hangingPunct="1">
              <a:lnSpc>
                <a:spcPct val="95000"/>
              </a:lnSpc>
              <a:spcBef>
                <a:spcPts val="1400"/>
              </a:spcBef>
              <a:spcAft>
                <a:spcPts val="200"/>
              </a:spcAft>
              <a:buClr>
                <a:schemeClr val="accent1"/>
              </a:buClr>
              <a:buSzPct val="80000"/>
              <a:buFont typeface="Arial" pitchFamily="34" charset="0"/>
              <a:buNone/>
              <a:defRPr sz="2200" kern="1200" spc="10" baseline="0">
                <a:solidFill>
                  <a:schemeClr val="tx1">
                    <a:lumMod val="75000"/>
                  </a:schemeClr>
                </a:solidFill>
                <a:latin typeface="+mn-lt"/>
                <a:ea typeface="+mn-ea"/>
                <a:cs typeface="+mn-cs"/>
              </a:defRPr>
            </a:lvl1pPr>
            <a:lvl2pPr marL="457200" indent="0" algn="ctr" defTabSz="914400" rtl="0" eaLnBrk="1" latinLnBrk="0" hangingPunct="1">
              <a:lnSpc>
                <a:spcPct val="90000"/>
              </a:lnSpc>
              <a:spcBef>
                <a:spcPts val="300"/>
              </a:spcBef>
              <a:spcAft>
                <a:spcPts val="300"/>
              </a:spcAft>
              <a:buClr>
                <a:schemeClr val="accent1"/>
              </a:buClr>
              <a:buFont typeface="Wingdings 2" pitchFamily="18" charset="2"/>
              <a:buNone/>
              <a:defRPr sz="2200" kern="1200">
                <a:solidFill>
                  <a:schemeClr val="tx1">
                    <a:lumMod val="85000"/>
                    <a:lumOff val="15000"/>
                  </a:schemeClr>
                </a:solidFill>
                <a:latin typeface="+mn-lt"/>
                <a:ea typeface="+mn-ea"/>
                <a:cs typeface="+mn-cs"/>
              </a:defRPr>
            </a:lvl2pPr>
            <a:lvl3pPr marL="914400" indent="0" algn="ctr" defTabSz="914400" rtl="0" eaLnBrk="1" latinLnBrk="0" hangingPunct="1">
              <a:lnSpc>
                <a:spcPct val="90000"/>
              </a:lnSpc>
              <a:spcBef>
                <a:spcPts val="300"/>
              </a:spcBef>
              <a:spcAft>
                <a:spcPts val="300"/>
              </a:spcAft>
              <a:buClr>
                <a:schemeClr val="accent1"/>
              </a:buClr>
              <a:buFont typeface="Wingdings 2" pitchFamily="18" charset="2"/>
              <a:buNone/>
              <a:defRPr sz="2200" kern="1200">
                <a:solidFill>
                  <a:schemeClr val="tx1">
                    <a:lumMod val="85000"/>
                    <a:lumOff val="15000"/>
                  </a:schemeClr>
                </a:solidFill>
                <a:latin typeface="+mn-lt"/>
                <a:ea typeface="+mn-ea"/>
                <a:cs typeface="+mn-cs"/>
              </a:defRPr>
            </a:lvl3pPr>
            <a:lvl4pPr marL="1371600" indent="0" algn="ctr" defTabSz="914400" rtl="0" eaLnBrk="1" latinLnBrk="0" hangingPunct="1">
              <a:lnSpc>
                <a:spcPct val="90000"/>
              </a:lnSpc>
              <a:spcBef>
                <a:spcPts val="300"/>
              </a:spcBef>
              <a:spcAft>
                <a:spcPts val="300"/>
              </a:spcAft>
              <a:buClr>
                <a:schemeClr val="accent1"/>
              </a:buClr>
              <a:buFont typeface="Wingdings 2" pitchFamily="18" charset="2"/>
              <a:buNone/>
              <a:defRPr sz="2000" kern="1200">
                <a:solidFill>
                  <a:schemeClr val="tx1">
                    <a:lumMod val="85000"/>
                    <a:lumOff val="15000"/>
                  </a:schemeClr>
                </a:solidFill>
                <a:latin typeface="+mn-lt"/>
                <a:ea typeface="+mn-ea"/>
                <a:cs typeface="+mn-cs"/>
              </a:defRPr>
            </a:lvl4pPr>
            <a:lvl5pPr marL="1828800" indent="0" algn="ctr" defTabSz="914400" rtl="0" eaLnBrk="1" latinLnBrk="0" hangingPunct="1">
              <a:lnSpc>
                <a:spcPct val="90000"/>
              </a:lnSpc>
              <a:spcBef>
                <a:spcPts val="300"/>
              </a:spcBef>
              <a:spcAft>
                <a:spcPts val="300"/>
              </a:spcAft>
              <a:buClr>
                <a:schemeClr val="accent1"/>
              </a:buClr>
              <a:buFont typeface="Wingdings 2" pitchFamily="18" charset="2"/>
              <a:buNone/>
              <a:defRPr sz="2000" kern="1200">
                <a:solidFill>
                  <a:schemeClr val="tx1">
                    <a:lumMod val="85000"/>
                    <a:lumOff val="15000"/>
                  </a:schemeClr>
                </a:solidFill>
                <a:latin typeface="+mn-lt"/>
                <a:ea typeface="+mn-ea"/>
                <a:cs typeface="+mn-cs"/>
              </a:defRPr>
            </a:lvl5pPr>
            <a:lvl6pPr marL="2286000" indent="0" algn="ctr" defTabSz="914400" rtl="0" eaLnBrk="1" latinLnBrk="0" hangingPunct="1">
              <a:lnSpc>
                <a:spcPct val="90000"/>
              </a:lnSpc>
              <a:spcBef>
                <a:spcPts val="300"/>
              </a:spcBef>
              <a:spcAft>
                <a:spcPts val="300"/>
              </a:spcAft>
              <a:buClr>
                <a:schemeClr val="accent1"/>
              </a:buClr>
              <a:buFont typeface="Wingdings 2" pitchFamily="18" charset="2"/>
              <a:buNone/>
              <a:defRPr sz="2000" kern="1200">
                <a:solidFill>
                  <a:schemeClr val="tx1">
                    <a:lumMod val="85000"/>
                    <a:lumOff val="15000"/>
                  </a:schemeClr>
                </a:solidFill>
                <a:latin typeface="+mn-lt"/>
                <a:ea typeface="+mn-ea"/>
                <a:cs typeface="+mn-cs"/>
              </a:defRPr>
            </a:lvl6pPr>
            <a:lvl7pPr marL="2743200" indent="0" algn="ctr" defTabSz="914400" rtl="0" eaLnBrk="1" latinLnBrk="0" hangingPunct="1">
              <a:lnSpc>
                <a:spcPct val="90000"/>
              </a:lnSpc>
              <a:spcBef>
                <a:spcPts val="300"/>
              </a:spcBef>
              <a:spcAft>
                <a:spcPts val="300"/>
              </a:spcAft>
              <a:buClr>
                <a:schemeClr val="accent1"/>
              </a:buClr>
              <a:buFont typeface="Wingdings 2" pitchFamily="18" charset="2"/>
              <a:buNone/>
              <a:defRPr sz="2000" kern="1200">
                <a:solidFill>
                  <a:schemeClr val="tx1">
                    <a:lumMod val="85000"/>
                    <a:lumOff val="15000"/>
                  </a:schemeClr>
                </a:solidFill>
                <a:latin typeface="+mn-lt"/>
                <a:ea typeface="+mn-ea"/>
                <a:cs typeface="+mn-cs"/>
              </a:defRPr>
            </a:lvl7pPr>
            <a:lvl8pPr marL="3200400" indent="0" algn="ctr" defTabSz="914400" rtl="0" eaLnBrk="1" latinLnBrk="0" hangingPunct="1">
              <a:lnSpc>
                <a:spcPct val="90000"/>
              </a:lnSpc>
              <a:spcBef>
                <a:spcPts val="300"/>
              </a:spcBef>
              <a:spcAft>
                <a:spcPts val="300"/>
              </a:spcAft>
              <a:buClr>
                <a:schemeClr val="accent1"/>
              </a:buClr>
              <a:buFont typeface="Wingdings 2" pitchFamily="18" charset="2"/>
              <a:buNone/>
              <a:defRPr sz="2000" kern="1200">
                <a:solidFill>
                  <a:schemeClr val="tx1">
                    <a:lumMod val="85000"/>
                    <a:lumOff val="15000"/>
                  </a:schemeClr>
                </a:solidFill>
                <a:latin typeface="+mn-lt"/>
                <a:ea typeface="+mn-ea"/>
                <a:cs typeface="+mn-cs"/>
              </a:defRPr>
            </a:lvl8pPr>
            <a:lvl9pPr marL="3657600" indent="0" algn="ctr" defTabSz="914400" rtl="0" eaLnBrk="1" latinLnBrk="0" hangingPunct="1">
              <a:lnSpc>
                <a:spcPct val="90000"/>
              </a:lnSpc>
              <a:spcBef>
                <a:spcPts val="300"/>
              </a:spcBef>
              <a:spcAft>
                <a:spcPts val="300"/>
              </a:spcAft>
              <a:buClr>
                <a:schemeClr val="accent1"/>
              </a:buClr>
              <a:buFont typeface="Wingdings 2" pitchFamily="18" charset="2"/>
              <a:buNone/>
              <a:defRPr sz="2000" kern="1200">
                <a:solidFill>
                  <a:schemeClr val="tx1">
                    <a:lumMod val="85000"/>
                    <a:lumOff val="15000"/>
                  </a:schemeClr>
                </a:solidFill>
                <a:latin typeface="+mn-lt"/>
                <a:ea typeface="+mn-ea"/>
                <a:cs typeface="+mn-cs"/>
              </a:defRPr>
            </a:lvl9pPr>
          </a:lstStyle>
          <a:p>
            <a:pPr algn="ctr">
              <a:lnSpc>
                <a:spcPct val="120000"/>
              </a:lnSpc>
              <a:spcBef>
                <a:spcPts val="0"/>
              </a:spcBef>
              <a:spcAft>
                <a:spcPts val="0"/>
              </a:spcAft>
            </a:pPr>
            <a:endParaRPr lang="en-IN" sz="2800" b="1" dirty="0">
              <a:solidFill>
                <a:schemeClr val="tx1"/>
              </a:solidFill>
            </a:endParaRPr>
          </a:p>
        </p:txBody>
      </p:sp>
      <p:sp>
        <p:nvSpPr>
          <p:cNvPr id="9" name="Slide Number Placeholder 8"/>
          <p:cNvSpPr>
            <a:spLocks noGrp="1"/>
          </p:cNvSpPr>
          <p:nvPr>
            <p:ph type="sldNum" sz="quarter" idx="12"/>
          </p:nvPr>
        </p:nvSpPr>
        <p:spPr/>
        <p:txBody>
          <a:bodyPr>
            <a:normAutofit lnSpcReduction="10000"/>
          </a:bodyPr>
          <a:lstStyle/>
          <a:p>
            <a:fld id="{880B47A4-BD58-476A-BD47-E23F80C3D9B8}" type="slidenum">
              <a:rPr lang="en-IN" smtClean="0">
                <a:solidFill>
                  <a:schemeClr val="tx1"/>
                </a:solidFill>
              </a:rPr>
              <a:pPr/>
              <a:t>27</a:t>
            </a:fld>
            <a:endParaRPr lang="en-IN" dirty="0">
              <a:solidFill>
                <a:schemeClr val="tx1"/>
              </a:solidFill>
            </a:endParaRPr>
          </a:p>
        </p:txBody>
      </p:sp>
      <p:pic>
        <p:nvPicPr>
          <p:cNvPr id="3" name="Picture 2">
            <a:extLst>
              <a:ext uri="{FF2B5EF4-FFF2-40B4-BE49-F238E27FC236}">
                <a16:creationId xmlns:a16="http://schemas.microsoft.com/office/drawing/2014/main" id="{C621B6D5-BCCC-4E41-A9EF-4413CBF1B7DC}"/>
              </a:ext>
            </a:extLst>
          </p:cNvPr>
          <p:cNvPicPr>
            <a:picLocks noChangeAspect="1"/>
          </p:cNvPicPr>
          <p:nvPr/>
        </p:nvPicPr>
        <p:blipFill>
          <a:blip r:embed="rId2">
            <a:extLst>
              <a:ext uri="{BEBA8EAE-BF5A-486C-A8C5-ECC9F3942E4B}">
                <a14:imgProps xmlns:a14="http://schemas.microsoft.com/office/drawing/2010/main">
                  <a14:imgLayer r:embed="rId3">
                    <a14:imgEffect>
                      <a14:sharpenSoften amount="50000"/>
                    </a14:imgEffect>
                  </a14:imgLayer>
                </a14:imgProps>
              </a:ext>
              <a:ext uri="{28A0092B-C50C-407E-A947-70E740481C1C}">
                <a14:useLocalDpi xmlns:a14="http://schemas.microsoft.com/office/drawing/2010/main" val="0"/>
              </a:ext>
            </a:extLst>
          </a:blip>
          <a:stretch>
            <a:fillRect/>
          </a:stretch>
        </p:blipFill>
        <p:spPr>
          <a:xfrm>
            <a:off x="2000250" y="1819275"/>
            <a:ext cx="8191500" cy="3219450"/>
          </a:xfrm>
          <a:prstGeom prst="rect">
            <a:avLst/>
          </a:prstGeom>
        </p:spPr>
      </p:pic>
    </p:spTree>
    <p:extLst>
      <p:ext uri="{BB962C8B-B14F-4D97-AF65-F5344CB8AC3E}">
        <p14:creationId xmlns:p14="http://schemas.microsoft.com/office/powerpoint/2010/main" val="2110556335"/>
      </p:ext>
    </p:extLst>
  </p:cSld>
  <p:clrMapOvr>
    <a:masterClrMapping/>
  </p:clrMapOvr>
  <p:transition advClick="0"/>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3" y="185142"/>
            <a:ext cx="11291777" cy="658070"/>
          </a:xfrm>
        </p:spPr>
        <p:txBody>
          <a:bodyPr>
            <a:normAutofit/>
          </a:bodyPr>
          <a:lstStyle/>
          <a:p>
            <a:pPr algn="ctr"/>
            <a:r>
              <a:rPr lang="en-IN" sz="4000" b="1" dirty="0">
                <a:solidFill>
                  <a:srgbClr val="FFFF00"/>
                </a:solidFill>
              </a:rPr>
              <a:t>Content </a:t>
            </a:r>
          </a:p>
        </p:txBody>
      </p:sp>
      <p:sp>
        <p:nvSpPr>
          <p:cNvPr id="5" name="Slide Number Placeholder 4"/>
          <p:cNvSpPr>
            <a:spLocks noGrp="1"/>
          </p:cNvSpPr>
          <p:nvPr>
            <p:ph type="sldNum" sz="quarter" idx="12"/>
          </p:nvPr>
        </p:nvSpPr>
        <p:spPr/>
        <p:txBody>
          <a:bodyPr>
            <a:normAutofit lnSpcReduction="10000"/>
          </a:bodyPr>
          <a:lstStyle/>
          <a:p>
            <a:fld id="{880B47A4-BD58-476A-BD47-E23F80C3D9B8}" type="slidenum">
              <a:rPr lang="en-IN" smtClean="0">
                <a:solidFill>
                  <a:schemeClr val="tx1"/>
                </a:solidFill>
              </a:rPr>
              <a:pPr/>
              <a:t>3</a:t>
            </a:fld>
            <a:endParaRPr lang="en-IN" dirty="0">
              <a:solidFill>
                <a:schemeClr val="tx1"/>
              </a:solidFill>
            </a:endParaRPr>
          </a:p>
        </p:txBody>
      </p:sp>
      <p:graphicFrame>
        <p:nvGraphicFramePr>
          <p:cNvPr id="4" name="Table 3"/>
          <p:cNvGraphicFramePr>
            <a:graphicFrameLocks noGrp="1"/>
          </p:cNvGraphicFramePr>
          <p:nvPr>
            <p:extLst>
              <p:ext uri="{D42A27DB-BD31-4B8C-83A1-F6EECF244321}">
                <p14:modId xmlns:p14="http://schemas.microsoft.com/office/powerpoint/2010/main" val="2482431334"/>
              </p:ext>
            </p:extLst>
          </p:nvPr>
        </p:nvGraphicFramePr>
        <p:xfrm>
          <a:off x="1205345" y="962195"/>
          <a:ext cx="8952808" cy="4480560"/>
        </p:xfrm>
        <a:graphic>
          <a:graphicData uri="http://schemas.openxmlformats.org/drawingml/2006/table">
            <a:tbl>
              <a:tblPr firstRow="1" bandRow="1">
                <a:tableStyleId>{7DF18680-E054-41AD-8BC1-D1AEF772440D}</a:tableStyleId>
              </a:tblPr>
              <a:tblGrid>
                <a:gridCol w="6388713">
                  <a:extLst>
                    <a:ext uri="{9D8B030D-6E8A-4147-A177-3AD203B41FA5}">
                      <a16:colId xmlns:a16="http://schemas.microsoft.com/office/drawing/2014/main" val="466885541"/>
                    </a:ext>
                  </a:extLst>
                </a:gridCol>
                <a:gridCol w="2564095">
                  <a:extLst>
                    <a:ext uri="{9D8B030D-6E8A-4147-A177-3AD203B41FA5}">
                      <a16:colId xmlns:a16="http://schemas.microsoft.com/office/drawing/2014/main" val="1759081340"/>
                    </a:ext>
                  </a:extLst>
                </a:gridCol>
              </a:tblGrid>
              <a:tr h="423620">
                <a:tc>
                  <a:txBody>
                    <a:bodyPr/>
                    <a:lstStyle/>
                    <a:p>
                      <a:pPr algn="l">
                        <a:lnSpc>
                          <a:spcPct val="100000"/>
                        </a:lnSpc>
                      </a:pPr>
                      <a:r>
                        <a:rPr lang="en-US" sz="2400" dirty="0"/>
                        <a:t>Title</a:t>
                      </a:r>
                    </a:p>
                  </a:txBody>
                  <a:tcPr/>
                </a:tc>
                <a:tc>
                  <a:txBody>
                    <a:bodyPr/>
                    <a:lstStyle/>
                    <a:p>
                      <a:pPr algn="l">
                        <a:lnSpc>
                          <a:spcPct val="100000"/>
                        </a:lnSpc>
                      </a:pPr>
                      <a:r>
                        <a:rPr lang="en-US" sz="2400" dirty="0"/>
                        <a:t>Slide</a:t>
                      </a:r>
                      <a:r>
                        <a:rPr lang="en-US" sz="2400" baseline="0" dirty="0"/>
                        <a:t> No.</a:t>
                      </a:r>
                      <a:endParaRPr lang="en-US" sz="2400" dirty="0"/>
                    </a:p>
                  </a:txBody>
                  <a:tcPr/>
                </a:tc>
                <a:extLst>
                  <a:ext uri="{0D108BD9-81ED-4DB2-BD59-A6C34878D82A}">
                    <a16:rowId xmlns:a16="http://schemas.microsoft.com/office/drawing/2014/main" val="3294882017"/>
                  </a:ext>
                </a:extLst>
              </a:tr>
              <a:tr h="423620">
                <a:tc>
                  <a:txBody>
                    <a:bodyPr/>
                    <a:lstStyle/>
                    <a:p>
                      <a:pPr algn="l">
                        <a:lnSpc>
                          <a:spcPct val="100000"/>
                        </a:lnSpc>
                      </a:pPr>
                      <a:r>
                        <a:rPr lang="en-US" sz="2400" dirty="0"/>
                        <a:t>Chapter Objective</a:t>
                      </a:r>
                      <a:endParaRPr lang="en-US" sz="2400" b="0" dirty="0">
                        <a:solidFill>
                          <a:schemeClr val="bg1"/>
                        </a:solidFill>
                      </a:endParaRPr>
                    </a:p>
                  </a:txBody>
                  <a:tcPr/>
                </a:tc>
                <a:tc>
                  <a:txBody>
                    <a:bodyPr/>
                    <a:lstStyle/>
                    <a:p>
                      <a:pPr algn="l">
                        <a:lnSpc>
                          <a:spcPct val="100000"/>
                        </a:lnSpc>
                      </a:pPr>
                      <a:r>
                        <a:rPr lang="en-US" sz="2000" dirty="0"/>
                        <a:t>04</a:t>
                      </a:r>
                    </a:p>
                  </a:txBody>
                  <a:tcPr/>
                </a:tc>
                <a:extLst>
                  <a:ext uri="{0D108BD9-81ED-4DB2-BD59-A6C34878D82A}">
                    <a16:rowId xmlns:a16="http://schemas.microsoft.com/office/drawing/2014/main" val="10001"/>
                  </a:ext>
                </a:extLst>
              </a:tr>
              <a:tr h="423620">
                <a:tc>
                  <a:txBody>
                    <a:bodyPr/>
                    <a:lstStyle/>
                    <a:p>
                      <a:pPr algn="l">
                        <a:lnSpc>
                          <a:spcPct val="100000"/>
                        </a:lnSpc>
                      </a:pPr>
                      <a:r>
                        <a:rPr lang="en-IN" sz="2400" dirty="0"/>
                        <a:t>Introduction 				</a:t>
                      </a:r>
                      <a:endParaRPr lang="en-US" sz="2400" b="0" dirty="0">
                        <a:solidFill>
                          <a:schemeClr val="bg1"/>
                        </a:solidFill>
                      </a:endParaRPr>
                    </a:p>
                  </a:txBody>
                  <a:tcPr/>
                </a:tc>
                <a:tc>
                  <a:txBody>
                    <a:bodyPr/>
                    <a:lstStyle/>
                    <a:p>
                      <a:pPr algn="l">
                        <a:lnSpc>
                          <a:spcPct val="100000"/>
                        </a:lnSpc>
                      </a:pPr>
                      <a:r>
                        <a:rPr lang="en-US" sz="2000" dirty="0"/>
                        <a:t>05</a:t>
                      </a:r>
                    </a:p>
                  </a:txBody>
                  <a:tcPr/>
                </a:tc>
                <a:extLst>
                  <a:ext uri="{0D108BD9-81ED-4DB2-BD59-A6C34878D82A}">
                    <a16:rowId xmlns:a16="http://schemas.microsoft.com/office/drawing/2014/main" val="4119173625"/>
                  </a:ext>
                </a:extLst>
              </a:tr>
              <a:tr h="42362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IN" sz="2400" dirty="0"/>
                        <a:t>Motion Tracking</a:t>
                      </a:r>
                      <a:endParaRPr lang="en-IN" sz="2400" b="0" dirty="0">
                        <a:solidFill>
                          <a:schemeClr val="bg1"/>
                        </a:solidFill>
                      </a:endParaRPr>
                    </a:p>
                  </a:txBody>
                  <a:tcPr/>
                </a:tc>
                <a:tc>
                  <a:txBody>
                    <a:bodyPr/>
                    <a:lstStyle/>
                    <a:p>
                      <a:pPr algn="l">
                        <a:lnSpc>
                          <a:spcPct val="100000"/>
                        </a:lnSpc>
                      </a:pPr>
                      <a:r>
                        <a:rPr lang="en-US" sz="2000" dirty="0"/>
                        <a:t>06</a:t>
                      </a:r>
                    </a:p>
                  </a:txBody>
                  <a:tcPr/>
                </a:tc>
                <a:extLst>
                  <a:ext uri="{0D108BD9-81ED-4DB2-BD59-A6C34878D82A}">
                    <a16:rowId xmlns:a16="http://schemas.microsoft.com/office/drawing/2014/main" val="1977436750"/>
                  </a:ext>
                </a:extLst>
              </a:tr>
              <a:tr h="42362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IN" sz="2400" dirty="0" err="1"/>
                        <a:t>SilhouetteFX</a:t>
                      </a:r>
                      <a:r>
                        <a:rPr lang="en-IN" sz="2400" dirty="0"/>
                        <a:t>© Motion Tracking</a:t>
                      </a:r>
                      <a:endParaRPr lang="en-IN" sz="2400" b="0" dirty="0">
                        <a:solidFill>
                          <a:schemeClr val="bg1"/>
                        </a:solidFill>
                      </a:endParaRPr>
                    </a:p>
                  </a:txBody>
                  <a:tcPr/>
                </a:tc>
                <a:tc>
                  <a:txBody>
                    <a:bodyPr/>
                    <a:lstStyle/>
                    <a:p>
                      <a:pPr algn="l">
                        <a:lnSpc>
                          <a:spcPct val="100000"/>
                        </a:lnSpc>
                      </a:pPr>
                      <a:r>
                        <a:rPr lang="en-US" sz="2000" dirty="0"/>
                        <a:t>07-08</a:t>
                      </a:r>
                    </a:p>
                  </a:txBody>
                  <a:tcPr/>
                </a:tc>
                <a:extLst>
                  <a:ext uri="{0D108BD9-81ED-4DB2-BD59-A6C34878D82A}">
                    <a16:rowId xmlns:a16="http://schemas.microsoft.com/office/drawing/2014/main" val="2644528309"/>
                  </a:ext>
                </a:extLst>
              </a:tr>
              <a:tr h="42362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400" dirty="0"/>
                        <a:t>Creating One Point Tracker</a:t>
                      </a:r>
                      <a:endParaRPr lang="en-IN" sz="2400" b="0" dirty="0">
                        <a:solidFill>
                          <a:schemeClr val="bg1"/>
                        </a:solidFill>
                      </a:endParaRPr>
                    </a:p>
                  </a:txBody>
                  <a:tcPr/>
                </a:tc>
                <a:tc>
                  <a:txBody>
                    <a:bodyPr/>
                    <a:lstStyle/>
                    <a:p>
                      <a:pPr algn="l">
                        <a:lnSpc>
                          <a:spcPct val="100000"/>
                        </a:lnSpc>
                      </a:pPr>
                      <a:r>
                        <a:rPr lang="en-US" sz="2000" dirty="0"/>
                        <a:t>09-15</a:t>
                      </a:r>
                    </a:p>
                  </a:txBody>
                  <a:tcPr/>
                </a:tc>
                <a:extLst>
                  <a:ext uri="{0D108BD9-81ED-4DB2-BD59-A6C34878D82A}">
                    <a16:rowId xmlns:a16="http://schemas.microsoft.com/office/drawing/2014/main" val="10005"/>
                  </a:ext>
                </a:extLst>
              </a:tr>
              <a:tr h="42362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IN" sz="2400" b="0" dirty="0">
                          <a:solidFill>
                            <a:schemeClr val="bg1"/>
                          </a:solidFill>
                        </a:rPr>
                        <a:t>Planer Tracker</a:t>
                      </a:r>
                    </a:p>
                  </a:txBody>
                  <a:tcPr/>
                </a:tc>
                <a:tc>
                  <a:txBody>
                    <a:bodyPr/>
                    <a:lstStyle/>
                    <a:p>
                      <a:pPr algn="l">
                        <a:lnSpc>
                          <a:spcPct val="100000"/>
                        </a:lnSpc>
                      </a:pPr>
                      <a:r>
                        <a:rPr lang="en-US" sz="2000" dirty="0"/>
                        <a:t>15-21</a:t>
                      </a:r>
                    </a:p>
                  </a:txBody>
                  <a:tcPr/>
                </a:tc>
                <a:extLst>
                  <a:ext uri="{0D108BD9-81ED-4DB2-BD59-A6C34878D82A}">
                    <a16:rowId xmlns:a16="http://schemas.microsoft.com/office/drawing/2014/main" val="3819646341"/>
                  </a:ext>
                </a:extLst>
              </a:tr>
              <a:tr h="733463">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IN" sz="2400" b="0" dirty="0">
                          <a:solidFill>
                            <a:schemeClr val="bg1"/>
                          </a:solidFill>
                        </a:rPr>
                        <a:t>Use of Planar Tracking, Corner Pinning, Stabilizing &amp; Rotoscoping</a:t>
                      </a:r>
                    </a:p>
                  </a:txBody>
                  <a:tcPr/>
                </a:tc>
                <a:tc>
                  <a:txBody>
                    <a:bodyPr/>
                    <a:lstStyle/>
                    <a:p>
                      <a:pPr algn="l">
                        <a:lnSpc>
                          <a:spcPct val="100000"/>
                        </a:lnSpc>
                      </a:pPr>
                      <a:r>
                        <a:rPr lang="en-US" sz="2000" dirty="0"/>
                        <a:t>22-24</a:t>
                      </a:r>
                    </a:p>
                  </a:txBody>
                  <a:tcPr/>
                </a:tc>
                <a:extLst>
                  <a:ext uri="{0D108BD9-81ED-4DB2-BD59-A6C34878D82A}">
                    <a16:rowId xmlns:a16="http://schemas.microsoft.com/office/drawing/2014/main" val="3300055194"/>
                  </a:ext>
                </a:extLst>
              </a:tr>
              <a:tr h="42362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IN" sz="2400" dirty="0"/>
                        <a:t>Summary</a:t>
                      </a:r>
                      <a:endParaRPr lang="en-IN" sz="2400" b="0" dirty="0">
                        <a:solidFill>
                          <a:schemeClr val="bg1"/>
                        </a:solidFill>
                      </a:endParaRPr>
                    </a:p>
                  </a:txBody>
                  <a:tcPr/>
                </a:tc>
                <a:tc>
                  <a:txBody>
                    <a:bodyPr/>
                    <a:lstStyle/>
                    <a:p>
                      <a:pPr algn="l">
                        <a:lnSpc>
                          <a:spcPct val="100000"/>
                        </a:lnSpc>
                      </a:pPr>
                      <a:r>
                        <a:rPr lang="en-US" sz="2000" dirty="0"/>
                        <a:t>25</a:t>
                      </a:r>
                    </a:p>
                  </a:txBody>
                  <a:tcPr/>
                </a:tc>
                <a:extLst>
                  <a:ext uri="{0D108BD9-81ED-4DB2-BD59-A6C34878D82A}">
                    <a16:rowId xmlns:a16="http://schemas.microsoft.com/office/drawing/2014/main" val="10006"/>
                  </a:ext>
                </a:extLst>
              </a:tr>
            </a:tbl>
          </a:graphicData>
        </a:graphic>
      </p:graphicFrame>
    </p:spTree>
    <p:extLst>
      <p:ext uri="{BB962C8B-B14F-4D97-AF65-F5344CB8AC3E}">
        <p14:creationId xmlns:p14="http://schemas.microsoft.com/office/powerpoint/2010/main" val="767763670"/>
      </p:ext>
    </p:extLst>
  </p:cSld>
  <p:clrMapOvr>
    <a:masterClrMapping/>
  </p:clrMapOvr>
  <p:transition advClick="0"/>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45074" y="334253"/>
            <a:ext cx="10012403" cy="978131"/>
          </a:xfrm>
        </p:spPr>
        <p:txBody>
          <a:bodyPr>
            <a:normAutofit/>
          </a:bodyPr>
          <a:lstStyle/>
          <a:p>
            <a:pPr algn="ctr"/>
            <a:r>
              <a:rPr lang="en-IN" sz="4000" b="1" dirty="0">
                <a:solidFill>
                  <a:srgbClr val="FFFF00"/>
                </a:solidFill>
              </a:rPr>
              <a:t>Chapter Objectives</a:t>
            </a:r>
          </a:p>
        </p:txBody>
      </p:sp>
      <p:sp>
        <p:nvSpPr>
          <p:cNvPr id="3" name="Content Placeholder 2"/>
          <p:cNvSpPr>
            <a:spLocks noGrp="1"/>
          </p:cNvSpPr>
          <p:nvPr>
            <p:ph idx="1"/>
          </p:nvPr>
        </p:nvSpPr>
        <p:spPr>
          <a:xfrm>
            <a:off x="1434523" y="1312384"/>
            <a:ext cx="8682536" cy="3590140"/>
          </a:xfrm>
        </p:spPr>
        <p:txBody>
          <a:bodyPr>
            <a:noAutofit/>
          </a:bodyPr>
          <a:lstStyle/>
          <a:p>
            <a:pPr marL="0" indent="0" algn="just">
              <a:buNone/>
            </a:pPr>
            <a:r>
              <a:rPr lang="en-IN" sz="2400" dirty="0"/>
              <a:t>The students will be able to:</a:t>
            </a:r>
          </a:p>
          <a:p>
            <a:pPr marL="714375" indent="-447675" algn="just">
              <a:buFont typeface="Wingdings" panose="05000000000000000000" pitchFamily="2" charset="2"/>
              <a:buChar char="q"/>
            </a:pPr>
            <a:r>
              <a:rPr lang="en-IN" sz="2400" dirty="0"/>
              <a:t>Motion Tracking</a:t>
            </a:r>
          </a:p>
          <a:p>
            <a:pPr marL="714375" indent="-447675">
              <a:buFont typeface="Wingdings" panose="05000000000000000000" pitchFamily="2" charset="2"/>
              <a:buChar char="q"/>
            </a:pPr>
            <a:r>
              <a:rPr lang="en-IN" sz="2400" dirty="0" err="1"/>
              <a:t>SilhouetteFX</a:t>
            </a:r>
            <a:r>
              <a:rPr lang="en-IN" sz="2400" dirty="0"/>
              <a:t>© Motion Tracking</a:t>
            </a:r>
          </a:p>
          <a:p>
            <a:pPr marL="714375" indent="-447675">
              <a:buFont typeface="Wingdings" panose="05000000000000000000" pitchFamily="2" charset="2"/>
              <a:buChar char="q"/>
            </a:pPr>
            <a:r>
              <a:rPr lang="en-IN" sz="2400" dirty="0"/>
              <a:t>Creating One Point Tracker</a:t>
            </a:r>
          </a:p>
          <a:p>
            <a:pPr marL="714375" indent="-447675">
              <a:buFont typeface="Wingdings" panose="05000000000000000000" pitchFamily="2" charset="2"/>
              <a:buChar char="q"/>
            </a:pPr>
            <a:r>
              <a:rPr lang="en-IN" sz="2400" dirty="0"/>
              <a:t>Planer Tracker</a:t>
            </a:r>
          </a:p>
          <a:p>
            <a:pPr marL="714375" indent="-447675">
              <a:buFont typeface="Wingdings" panose="05000000000000000000" pitchFamily="2" charset="2"/>
              <a:buChar char="q"/>
            </a:pPr>
            <a:r>
              <a:rPr lang="en-US" sz="2400" dirty="0"/>
              <a:t>Use of Planar Tracking, Corner Pinning, Stabilizing &amp; Rotoscoping</a:t>
            </a:r>
          </a:p>
        </p:txBody>
      </p:sp>
      <p:sp>
        <p:nvSpPr>
          <p:cNvPr id="4" name="Slide Number Placeholder 3"/>
          <p:cNvSpPr>
            <a:spLocks noGrp="1"/>
          </p:cNvSpPr>
          <p:nvPr>
            <p:ph type="sldNum" sz="quarter" idx="12"/>
          </p:nvPr>
        </p:nvSpPr>
        <p:spPr/>
        <p:txBody>
          <a:bodyPr>
            <a:normAutofit lnSpcReduction="10000"/>
          </a:bodyPr>
          <a:lstStyle/>
          <a:p>
            <a:fld id="{880B47A4-BD58-476A-BD47-E23F80C3D9B8}" type="slidenum">
              <a:rPr lang="en-IN" smtClean="0">
                <a:solidFill>
                  <a:schemeClr val="tx1"/>
                </a:solidFill>
              </a:rPr>
              <a:pPr/>
              <a:t>4</a:t>
            </a:fld>
            <a:endParaRPr lang="en-IN" dirty="0">
              <a:solidFill>
                <a:schemeClr val="tx1"/>
              </a:solidFill>
            </a:endParaRPr>
          </a:p>
        </p:txBody>
      </p:sp>
    </p:spTree>
    <p:extLst>
      <p:ext uri="{BB962C8B-B14F-4D97-AF65-F5344CB8AC3E}">
        <p14:creationId xmlns:p14="http://schemas.microsoft.com/office/powerpoint/2010/main" val="1820600327"/>
      </p:ext>
    </p:extLst>
  </p:cSld>
  <p:clrMapOvr>
    <a:masterClrMapping/>
  </p:clrMapOvr>
  <p:transition advClick="0"/>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63868" y="162505"/>
            <a:ext cx="9692640" cy="727181"/>
          </a:xfrm>
        </p:spPr>
        <p:txBody>
          <a:bodyPr anchor="t">
            <a:noAutofit/>
          </a:bodyPr>
          <a:lstStyle/>
          <a:p>
            <a:r>
              <a:rPr lang="en-IN" sz="4000" b="1" dirty="0">
                <a:solidFill>
                  <a:srgbClr val="FFFF00"/>
                </a:solidFill>
              </a:rPr>
              <a:t>Introduction </a:t>
            </a:r>
          </a:p>
        </p:txBody>
      </p:sp>
      <p:sp>
        <p:nvSpPr>
          <p:cNvPr id="5" name="Slide Number Placeholder 4"/>
          <p:cNvSpPr>
            <a:spLocks noGrp="1"/>
          </p:cNvSpPr>
          <p:nvPr>
            <p:ph type="sldNum" sz="quarter" idx="12"/>
          </p:nvPr>
        </p:nvSpPr>
        <p:spPr/>
        <p:txBody>
          <a:bodyPr>
            <a:normAutofit lnSpcReduction="10000"/>
          </a:bodyPr>
          <a:lstStyle/>
          <a:p>
            <a:fld id="{880B47A4-BD58-476A-BD47-E23F80C3D9B8}" type="slidenum">
              <a:rPr lang="en-IN" smtClean="0">
                <a:solidFill>
                  <a:schemeClr val="tx1"/>
                </a:solidFill>
              </a:rPr>
              <a:pPr/>
              <a:t>5</a:t>
            </a:fld>
            <a:endParaRPr lang="en-IN" dirty="0">
              <a:solidFill>
                <a:schemeClr val="tx1"/>
              </a:solidFill>
            </a:endParaRPr>
          </a:p>
        </p:txBody>
      </p:sp>
      <p:sp>
        <p:nvSpPr>
          <p:cNvPr id="9" name="TextBox 8"/>
          <p:cNvSpPr txBox="1"/>
          <p:nvPr/>
        </p:nvSpPr>
        <p:spPr>
          <a:xfrm>
            <a:off x="446995" y="751141"/>
            <a:ext cx="10525805" cy="5262979"/>
          </a:xfrm>
          <a:prstGeom prst="rect">
            <a:avLst/>
          </a:prstGeom>
          <a:noFill/>
        </p:spPr>
        <p:txBody>
          <a:bodyPr wrap="square" rtlCol="0">
            <a:spAutoFit/>
          </a:bodyPr>
          <a:lstStyle/>
          <a:p>
            <a:pPr algn="just"/>
            <a:r>
              <a:rPr lang="en-US" sz="2400" dirty="0"/>
              <a:t>Roto-artist always searches a quickest and most straight forward path to extract focus object. It is largely frame by frame work. If you find any path to create an accurate matte without manually creating key frames for your shapes, you definitely want to try those methods.</a:t>
            </a:r>
          </a:p>
          <a:p>
            <a:pPr algn="just"/>
            <a:r>
              <a:rPr lang="en-US" sz="2400" dirty="0"/>
              <a:t>Tracking any elements of footage and attaching these tracking data to shapes can speed-up the workload. When you follow an element of a video clip, the resulting track gives horizontal and vertical data of that element. This tracking data is translated by the computer into X and Y coordinates that can be applied to any shape.</a:t>
            </a:r>
          </a:p>
          <a:p>
            <a:pPr algn="just"/>
            <a:r>
              <a:rPr lang="en-US" sz="2400" dirty="0"/>
              <a:t>In this chapter, you will be able to perform tracking on </a:t>
            </a:r>
            <a:r>
              <a:rPr lang="en-US" sz="2400" dirty="0" err="1"/>
              <a:t>SilhouetteFX</a:t>
            </a:r>
            <a:r>
              <a:rPr lang="en-US" sz="2400" dirty="0"/>
              <a:t>© software. There are three types of tracker in </a:t>
            </a:r>
            <a:r>
              <a:rPr lang="en-US" sz="2400" dirty="0" err="1"/>
              <a:t>SilhouetteFX</a:t>
            </a:r>
            <a:r>
              <a:rPr lang="en-US" sz="2400" dirty="0"/>
              <a:t>©– Point Tracker, Planer Tracker and Mocha planer tracker. However Planer Tracker and Mocha planar tracker are considered into same group of tracker.</a:t>
            </a:r>
          </a:p>
        </p:txBody>
      </p:sp>
    </p:spTree>
    <p:extLst>
      <p:ext uri="{BB962C8B-B14F-4D97-AF65-F5344CB8AC3E}">
        <p14:creationId xmlns:p14="http://schemas.microsoft.com/office/powerpoint/2010/main" val="398939277"/>
      </p:ext>
    </p:extLst>
  </p:cSld>
  <p:clrMapOvr>
    <a:masterClrMapping/>
  </p:clrMapOvr>
  <p:transition advClick="0"/>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7007" y="164249"/>
            <a:ext cx="9692640" cy="513789"/>
          </a:xfrm>
        </p:spPr>
        <p:txBody>
          <a:bodyPr>
            <a:normAutofit fontScale="90000"/>
          </a:bodyPr>
          <a:lstStyle/>
          <a:p>
            <a:r>
              <a:rPr lang="en-US" b="1" dirty="0">
                <a:solidFill>
                  <a:srgbClr val="FFFF00"/>
                </a:solidFill>
              </a:rPr>
              <a:t>Motion Tracking</a:t>
            </a:r>
            <a:endParaRPr lang="en-IN" sz="3200" b="1" dirty="0">
              <a:solidFill>
                <a:srgbClr val="FFFF00"/>
              </a:solidFill>
            </a:endParaRPr>
          </a:p>
        </p:txBody>
      </p:sp>
      <p:sp>
        <p:nvSpPr>
          <p:cNvPr id="5" name="Slide Number Placeholder 4"/>
          <p:cNvSpPr>
            <a:spLocks noGrp="1"/>
          </p:cNvSpPr>
          <p:nvPr>
            <p:ph type="sldNum" sz="quarter" idx="12"/>
          </p:nvPr>
        </p:nvSpPr>
        <p:spPr/>
        <p:txBody>
          <a:bodyPr>
            <a:normAutofit lnSpcReduction="10000"/>
          </a:bodyPr>
          <a:lstStyle/>
          <a:p>
            <a:fld id="{880B47A4-BD58-476A-BD47-E23F80C3D9B8}" type="slidenum">
              <a:rPr lang="en-IN" smtClean="0">
                <a:solidFill>
                  <a:schemeClr val="tx1"/>
                </a:solidFill>
              </a:rPr>
              <a:pPr/>
              <a:t>6</a:t>
            </a:fld>
            <a:endParaRPr lang="en-IN" dirty="0">
              <a:solidFill>
                <a:schemeClr val="tx1"/>
              </a:solidFill>
            </a:endParaRPr>
          </a:p>
        </p:txBody>
      </p:sp>
      <p:sp>
        <p:nvSpPr>
          <p:cNvPr id="9" name="TextBox 8"/>
          <p:cNvSpPr txBox="1"/>
          <p:nvPr/>
        </p:nvSpPr>
        <p:spPr>
          <a:xfrm>
            <a:off x="264716" y="590325"/>
            <a:ext cx="10708084" cy="2308324"/>
          </a:xfrm>
          <a:prstGeom prst="rect">
            <a:avLst/>
          </a:prstGeom>
          <a:noFill/>
        </p:spPr>
        <p:txBody>
          <a:bodyPr wrap="square" rtlCol="0">
            <a:spAutoFit/>
          </a:bodyPr>
          <a:lstStyle/>
          <a:p>
            <a:pPr algn="just"/>
            <a:r>
              <a:rPr lang="en-US" sz="2400" dirty="0"/>
              <a:t>It is the process of tracking the movement of an object and applies it over a piece of footage. Once you get these tracking data from the selected point, you can apply it over other elements or objects. After applying tracking data over the object, its movement matches with footage movement. Initially, it is used in compositing to incorporate some element in scene which is not there. </a:t>
            </a:r>
          </a:p>
        </p:txBody>
      </p:sp>
      <p:sp>
        <p:nvSpPr>
          <p:cNvPr id="3" name="Rectangle 2">
            <a:extLst>
              <a:ext uri="{FF2B5EF4-FFF2-40B4-BE49-F238E27FC236}">
                <a16:creationId xmlns:a16="http://schemas.microsoft.com/office/drawing/2014/main" id="{28BD4C52-9C8E-4D36-800C-FD38AA82B71E}"/>
              </a:ext>
            </a:extLst>
          </p:cNvPr>
          <p:cNvSpPr/>
          <p:nvPr/>
        </p:nvSpPr>
        <p:spPr>
          <a:xfrm>
            <a:off x="209298" y="2866353"/>
            <a:ext cx="7077579" cy="513790"/>
          </a:xfrm>
          <a:prstGeom prst="rect">
            <a:avLst/>
          </a:prstGeom>
        </p:spPr>
        <p:txBody>
          <a:bodyPr vert="horz" lIns="91440" tIns="45720" rIns="91440" bIns="45720" rtlCol="0" anchor="b">
            <a:normAutofit fontScale="90000" lnSpcReduction="10000"/>
          </a:bodyPr>
          <a:lstStyle/>
          <a:p>
            <a:pPr defTabSz="914400">
              <a:lnSpc>
                <a:spcPct val="90000"/>
              </a:lnSpc>
              <a:spcBef>
                <a:spcPct val="0"/>
              </a:spcBef>
            </a:pPr>
            <a:r>
              <a:rPr lang="en-IN" sz="3600" b="1" spc="-50" dirty="0">
                <a:solidFill>
                  <a:srgbClr val="FFC000"/>
                </a:solidFill>
                <a:latin typeface="+mj-lt"/>
                <a:ea typeface="+mj-ea"/>
                <a:cs typeface="+mj-cs"/>
              </a:rPr>
              <a:t>Use of Motion Tracking </a:t>
            </a:r>
          </a:p>
        </p:txBody>
      </p:sp>
      <p:sp>
        <p:nvSpPr>
          <p:cNvPr id="4" name="Rectangle 3">
            <a:extLst>
              <a:ext uri="{FF2B5EF4-FFF2-40B4-BE49-F238E27FC236}">
                <a16:creationId xmlns:a16="http://schemas.microsoft.com/office/drawing/2014/main" id="{A80C61F6-A673-4268-88F6-B1ED646D763A}"/>
              </a:ext>
            </a:extLst>
          </p:cNvPr>
          <p:cNvSpPr/>
          <p:nvPr/>
        </p:nvSpPr>
        <p:spPr>
          <a:xfrm>
            <a:off x="264717" y="3324725"/>
            <a:ext cx="10708083" cy="3046988"/>
          </a:xfrm>
          <a:prstGeom prst="rect">
            <a:avLst/>
          </a:prstGeom>
          <a:noFill/>
        </p:spPr>
        <p:txBody>
          <a:bodyPr wrap="square" rtlCol="0">
            <a:spAutoFit/>
          </a:bodyPr>
          <a:lstStyle/>
          <a:p>
            <a:pPr algn="just"/>
            <a:r>
              <a:rPr lang="en-IN" sz="2400" dirty="0"/>
              <a:t>It is important to note that where you can use motion tracking technique. Let us take a quick look to know some important use of motion tracking.</a:t>
            </a:r>
          </a:p>
          <a:p>
            <a:pPr marL="342900" indent="-342900" algn="just">
              <a:buFont typeface="Wingdings" panose="05000000000000000000" pitchFamily="2" charset="2"/>
              <a:buChar char="Ø"/>
            </a:pPr>
            <a:r>
              <a:rPr lang="en-IN" sz="2400" dirty="0"/>
              <a:t>Stabilize motion by utilizing tracking data.</a:t>
            </a:r>
          </a:p>
          <a:p>
            <a:pPr marL="342900" indent="-342900" algn="just">
              <a:buFont typeface="Wingdings" panose="05000000000000000000" pitchFamily="2" charset="2"/>
              <a:buChar char="Ø"/>
            </a:pPr>
            <a:r>
              <a:rPr lang="en-IN" sz="2400" dirty="0"/>
              <a:t>Add elements such as text or solids to a composition.</a:t>
            </a:r>
          </a:p>
          <a:p>
            <a:pPr marL="342900" indent="-342900" algn="just">
              <a:buFont typeface="Wingdings" panose="05000000000000000000" pitchFamily="2" charset="2"/>
              <a:buChar char="Ø"/>
            </a:pPr>
            <a:r>
              <a:rPr lang="en-IN" sz="2400" dirty="0"/>
              <a:t>Track a shape/mask over a moving target in rotoscoping.</a:t>
            </a:r>
          </a:p>
          <a:p>
            <a:pPr marL="342900" indent="-342900" algn="just">
              <a:buFont typeface="Wingdings" panose="05000000000000000000" pitchFamily="2" charset="2"/>
              <a:buChar char="Ø"/>
            </a:pPr>
            <a:r>
              <a:rPr lang="en-IN" sz="2400" dirty="0"/>
              <a:t>Insert 3D computer generated objects into 2D footage.</a:t>
            </a:r>
          </a:p>
          <a:p>
            <a:pPr marL="342900" indent="-342900" algn="just">
              <a:buFont typeface="Wingdings" panose="05000000000000000000" pitchFamily="2" charset="2"/>
              <a:buChar char="Ø"/>
            </a:pPr>
            <a:r>
              <a:rPr lang="en-IN" sz="2400" dirty="0"/>
              <a:t>Use in wire and rig removal.</a:t>
            </a:r>
          </a:p>
          <a:p>
            <a:pPr marL="342900" indent="-342900" algn="just">
              <a:buFont typeface="Wingdings" panose="05000000000000000000" pitchFamily="2" charset="2"/>
              <a:buChar char="Ø"/>
            </a:pPr>
            <a:r>
              <a:rPr lang="en-IN" sz="2400" dirty="0"/>
              <a:t>Replace screens on a TV, Computer, or mobile device.</a:t>
            </a:r>
          </a:p>
        </p:txBody>
      </p:sp>
    </p:spTree>
    <p:extLst>
      <p:ext uri="{BB962C8B-B14F-4D97-AF65-F5344CB8AC3E}">
        <p14:creationId xmlns:p14="http://schemas.microsoft.com/office/powerpoint/2010/main" val="3016236896"/>
      </p:ext>
    </p:extLst>
  </p:cSld>
  <p:clrMapOvr>
    <a:masterClrMapping/>
  </p:clrMapOvr>
  <p:transition advClick="0"/>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14143" y="206414"/>
            <a:ext cx="9692640" cy="513789"/>
          </a:xfrm>
        </p:spPr>
        <p:txBody>
          <a:bodyPr>
            <a:normAutofit fontScale="90000"/>
          </a:bodyPr>
          <a:lstStyle/>
          <a:p>
            <a:r>
              <a:rPr lang="en-US" b="1" dirty="0" err="1">
                <a:solidFill>
                  <a:srgbClr val="FFFF00"/>
                </a:solidFill>
              </a:rPr>
              <a:t>SilhouetteFX</a:t>
            </a:r>
            <a:r>
              <a:rPr lang="en-US" b="1" dirty="0">
                <a:solidFill>
                  <a:srgbClr val="FFFF00"/>
                </a:solidFill>
              </a:rPr>
              <a:t>© Motion Tracking</a:t>
            </a:r>
            <a:endParaRPr lang="en-IN" sz="3200" b="1" dirty="0">
              <a:solidFill>
                <a:srgbClr val="FFFF00"/>
              </a:solidFill>
            </a:endParaRPr>
          </a:p>
        </p:txBody>
      </p:sp>
      <p:sp>
        <p:nvSpPr>
          <p:cNvPr id="5" name="Slide Number Placeholder 4"/>
          <p:cNvSpPr>
            <a:spLocks noGrp="1"/>
          </p:cNvSpPr>
          <p:nvPr>
            <p:ph type="sldNum" sz="quarter" idx="12"/>
          </p:nvPr>
        </p:nvSpPr>
        <p:spPr/>
        <p:txBody>
          <a:bodyPr>
            <a:normAutofit lnSpcReduction="10000"/>
          </a:bodyPr>
          <a:lstStyle/>
          <a:p>
            <a:fld id="{880B47A4-BD58-476A-BD47-E23F80C3D9B8}" type="slidenum">
              <a:rPr lang="en-IN" smtClean="0">
                <a:solidFill>
                  <a:schemeClr val="tx1"/>
                </a:solidFill>
              </a:rPr>
              <a:pPr/>
              <a:t>7</a:t>
            </a:fld>
            <a:endParaRPr lang="en-IN" dirty="0">
              <a:solidFill>
                <a:schemeClr val="tx1"/>
              </a:solidFill>
            </a:endParaRPr>
          </a:p>
        </p:txBody>
      </p:sp>
      <p:sp>
        <p:nvSpPr>
          <p:cNvPr id="7" name="Rectangle 6">
            <a:extLst>
              <a:ext uri="{FF2B5EF4-FFF2-40B4-BE49-F238E27FC236}">
                <a16:creationId xmlns:a16="http://schemas.microsoft.com/office/drawing/2014/main" id="{5149A731-14EF-4BDB-B800-158476C70F9F}"/>
              </a:ext>
            </a:extLst>
          </p:cNvPr>
          <p:cNvSpPr/>
          <p:nvPr/>
        </p:nvSpPr>
        <p:spPr>
          <a:xfrm>
            <a:off x="553113" y="763100"/>
            <a:ext cx="10392861" cy="1569660"/>
          </a:xfrm>
          <a:prstGeom prst="rect">
            <a:avLst/>
          </a:prstGeom>
          <a:noFill/>
        </p:spPr>
        <p:txBody>
          <a:bodyPr wrap="square" rtlCol="0">
            <a:spAutoFit/>
          </a:bodyPr>
          <a:lstStyle/>
          <a:p>
            <a:pPr algn="just"/>
            <a:r>
              <a:rPr lang="en-US" sz="2400" dirty="0"/>
              <a:t>In </a:t>
            </a:r>
            <a:r>
              <a:rPr lang="en-US" sz="2400" dirty="0" err="1"/>
              <a:t>SilhouetteFX</a:t>
            </a:r>
            <a:r>
              <a:rPr lang="en-US" sz="2400" dirty="0"/>
              <a:t>©, there are three motion tracking options.</a:t>
            </a:r>
          </a:p>
          <a:p>
            <a:pPr marL="342900" indent="-342900" algn="just">
              <a:buFont typeface="Wingdings" panose="05000000000000000000" pitchFamily="2" charset="2"/>
              <a:buChar char="Ø"/>
            </a:pPr>
            <a:r>
              <a:rPr lang="en-US" sz="2400" b="1" dirty="0">
                <a:solidFill>
                  <a:srgbClr val="FFC000"/>
                </a:solidFill>
              </a:rPr>
              <a:t>Point Tracker</a:t>
            </a:r>
          </a:p>
          <a:p>
            <a:pPr marL="342900" indent="-342900" algn="just">
              <a:buFont typeface="Wingdings" panose="05000000000000000000" pitchFamily="2" charset="2"/>
              <a:buChar char="Ø"/>
            </a:pPr>
            <a:r>
              <a:rPr lang="en-US" sz="2400" b="1" dirty="0">
                <a:solidFill>
                  <a:srgbClr val="FFC000"/>
                </a:solidFill>
              </a:rPr>
              <a:t>Planer Tracker</a:t>
            </a:r>
          </a:p>
          <a:p>
            <a:pPr marL="342900" indent="-342900" algn="just">
              <a:buFont typeface="Wingdings" panose="05000000000000000000" pitchFamily="2" charset="2"/>
              <a:buChar char="Ø"/>
            </a:pPr>
            <a:r>
              <a:rPr lang="en-US" sz="2400" b="1" dirty="0">
                <a:solidFill>
                  <a:srgbClr val="FFC000"/>
                </a:solidFill>
              </a:rPr>
              <a:t>Mocha Planer Tracker</a:t>
            </a:r>
          </a:p>
        </p:txBody>
      </p:sp>
      <p:sp>
        <p:nvSpPr>
          <p:cNvPr id="3" name="Rectangle 2">
            <a:extLst>
              <a:ext uri="{FF2B5EF4-FFF2-40B4-BE49-F238E27FC236}">
                <a16:creationId xmlns:a16="http://schemas.microsoft.com/office/drawing/2014/main" id="{5D1406CF-A39C-4BB2-A6E9-552C25E6A216}"/>
              </a:ext>
            </a:extLst>
          </p:cNvPr>
          <p:cNvSpPr/>
          <p:nvPr/>
        </p:nvSpPr>
        <p:spPr>
          <a:xfrm>
            <a:off x="203307" y="2150617"/>
            <a:ext cx="3911648" cy="701731"/>
          </a:xfrm>
          <a:prstGeom prst="rect">
            <a:avLst/>
          </a:prstGeom>
        </p:spPr>
        <p:txBody>
          <a:bodyPr vert="horz" lIns="91440" tIns="45720" rIns="91440" bIns="45720" rtlCol="0" anchor="b">
            <a:normAutofit fontScale="97500"/>
          </a:bodyPr>
          <a:lstStyle/>
          <a:p>
            <a:pPr defTabSz="914400">
              <a:lnSpc>
                <a:spcPct val="90000"/>
              </a:lnSpc>
              <a:spcBef>
                <a:spcPct val="0"/>
              </a:spcBef>
            </a:pPr>
            <a:r>
              <a:rPr lang="en-US" sz="3600" b="1" spc="-50" dirty="0">
                <a:solidFill>
                  <a:srgbClr val="FFC000"/>
                </a:solidFill>
                <a:latin typeface="+mj-lt"/>
                <a:ea typeface="+mj-ea"/>
                <a:cs typeface="+mj-cs"/>
              </a:rPr>
              <a:t>Point Tracker</a:t>
            </a:r>
            <a:endParaRPr lang="en-IN" sz="3600" b="1" spc="-50" dirty="0">
              <a:solidFill>
                <a:srgbClr val="FFC000"/>
              </a:solidFill>
              <a:latin typeface="+mj-lt"/>
              <a:ea typeface="+mj-ea"/>
              <a:cs typeface="+mj-cs"/>
            </a:endParaRPr>
          </a:p>
        </p:txBody>
      </p:sp>
      <p:sp>
        <p:nvSpPr>
          <p:cNvPr id="4" name="Rectangle 3">
            <a:extLst>
              <a:ext uri="{FF2B5EF4-FFF2-40B4-BE49-F238E27FC236}">
                <a16:creationId xmlns:a16="http://schemas.microsoft.com/office/drawing/2014/main" id="{8471FB2E-0F11-4E84-9B20-7C5BC4A1EE27}"/>
              </a:ext>
            </a:extLst>
          </p:cNvPr>
          <p:cNvSpPr/>
          <p:nvPr/>
        </p:nvSpPr>
        <p:spPr>
          <a:xfrm>
            <a:off x="258725" y="2728171"/>
            <a:ext cx="10870801" cy="1154162"/>
          </a:xfrm>
          <a:prstGeom prst="rect">
            <a:avLst/>
          </a:prstGeom>
          <a:noFill/>
        </p:spPr>
        <p:txBody>
          <a:bodyPr wrap="square" rtlCol="0">
            <a:spAutoFit/>
          </a:bodyPr>
          <a:lstStyle/>
          <a:p>
            <a:pPr algn="just"/>
            <a:r>
              <a:rPr lang="en-US" sz="2300" dirty="0"/>
              <a:t>In Point tracker, the area which is going to track is specified by track points in the layer panel. It offers one, two, three and even multiple point tracking. Some biggest advantages of using point tracker are-</a:t>
            </a:r>
          </a:p>
        </p:txBody>
      </p:sp>
      <p:sp>
        <p:nvSpPr>
          <p:cNvPr id="9" name="Rectangle 8">
            <a:extLst>
              <a:ext uri="{FF2B5EF4-FFF2-40B4-BE49-F238E27FC236}">
                <a16:creationId xmlns:a16="http://schemas.microsoft.com/office/drawing/2014/main" id="{4242A38E-60E5-44C7-8AE2-B390D0402B0C}"/>
              </a:ext>
            </a:extLst>
          </p:cNvPr>
          <p:cNvSpPr/>
          <p:nvPr/>
        </p:nvSpPr>
        <p:spPr>
          <a:xfrm>
            <a:off x="294669" y="3808064"/>
            <a:ext cx="6725296" cy="2923877"/>
          </a:xfrm>
          <a:prstGeom prst="rect">
            <a:avLst/>
          </a:prstGeom>
          <a:noFill/>
        </p:spPr>
        <p:txBody>
          <a:bodyPr wrap="square" rtlCol="0">
            <a:spAutoFit/>
          </a:bodyPr>
          <a:lstStyle/>
          <a:p>
            <a:pPr marL="457200" indent="-457200" algn="just">
              <a:buFont typeface="+mj-lt"/>
              <a:buAutoNum type="arabicPeriod"/>
            </a:pPr>
            <a:r>
              <a:rPr lang="en-US" sz="2300" dirty="0"/>
              <a:t>It is a 2D tracker. That is mostly used on inorganic shapes like chair, ball, car etc.</a:t>
            </a:r>
          </a:p>
          <a:p>
            <a:pPr marL="457200" indent="-457200" algn="just">
              <a:buFont typeface="+mj-lt"/>
              <a:buAutoNum type="arabicPeriod"/>
            </a:pPr>
            <a:r>
              <a:rPr lang="en-US" sz="2300" dirty="0"/>
              <a:t>It allows to choose any feature to track in a scene. </a:t>
            </a:r>
          </a:p>
          <a:p>
            <a:pPr marL="457200" indent="-457200" algn="just">
              <a:buFont typeface="+mj-lt"/>
              <a:buAutoNum type="arabicPeriod"/>
            </a:pPr>
            <a:r>
              <a:rPr lang="en-US" sz="2300" dirty="0"/>
              <a:t>It is most flexible and versatile tracker.</a:t>
            </a:r>
          </a:p>
          <a:p>
            <a:pPr algn="just"/>
            <a:r>
              <a:rPr lang="en-US" sz="2300" dirty="0"/>
              <a:t>Each point tracker contains (</a:t>
            </a:r>
            <a:r>
              <a:rPr lang="en-US" sz="2300" dirty="0" err="1"/>
              <a:t>i</a:t>
            </a:r>
            <a:r>
              <a:rPr lang="en-US" sz="2300" dirty="0"/>
              <a:t>) Match Area, (ii) Search Region and (iii) track point. In Combination, these three are called a “Tracker”. </a:t>
            </a:r>
          </a:p>
        </p:txBody>
      </p:sp>
      <p:pic>
        <p:nvPicPr>
          <p:cNvPr id="10" name="Image105">
            <a:extLst>
              <a:ext uri="{FF2B5EF4-FFF2-40B4-BE49-F238E27FC236}">
                <a16:creationId xmlns:a16="http://schemas.microsoft.com/office/drawing/2014/main" id="{9D635442-C105-4471-92A3-4982E54DF9C1}"/>
              </a:ext>
            </a:extLst>
          </p:cNvPr>
          <p:cNvPicPr/>
          <p:nvPr/>
        </p:nvPicPr>
        <p:blipFill>
          <a:blip r:embed="rId2"/>
          <a:stretch>
            <a:fillRect/>
          </a:stretch>
        </p:blipFill>
        <p:spPr bwMode="auto">
          <a:xfrm>
            <a:off x="7055909" y="3808065"/>
            <a:ext cx="4073617" cy="2565026"/>
          </a:xfrm>
          <a:prstGeom prst="rect">
            <a:avLst/>
          </a:prstGeom>
        </p:spPr>
      </p:pic>
      <p:sp>
        <p:nvSpPr>
          <p:cNvPr id="6" name="Rectangle 5">
            <a:extLst>
              <a:ext uri="{FF2B5EF4-FFF2-40B4-BE49-F238E27FC236}">
                <a16:creationId xmlns:a16="http://schemas.microsoft.com/office/drawing/2014/main" id="{DC08621E-4A80-45E9-95F9-53ECAF57E657}"/>
              </a:ext>
            </a:extLst>
          </p:cNvPr>
          <p:cNvSpPr/>
          <p:nvPr/>
        </p:nvSpPr>
        <p:spPr>
          <a:xfrm>
            <a:off x="8395713" y="6357368"/>
            <a:ext cx="1358064" cy="307777"/>
          </a:xfrm>
          <a:prstGeom prst="rect">
            <a:avLst/>
          </a:prstGeom>
        </p:spPr>
        <p:txBody>
          <a:bodyPr wrap="none">
            <a:spAutoFit/>
          </a:bodyPr>
          <a:lstStyle/>
          <a:p>
            <a:r>
              <a:rPr lang="en-US" sz="1400" b="1" i="1" dirty="0" err="1">
                <a:solidFill>
                  <a:srgbClr val="FFC000"/>
                </a:solidFill>
                <a:latin typeface="Bookman Old Style" panose="02050604050505020204" pitchFamily="18" charset="0"/>
                <a:ea typeface="Calibri" panose="020F0502020204030204" pitchFamily="34" charset="0"/>
                <a:cs typeface="Mangal" panose="02040503050203030202" pitchFamily="18" charset="0"/>
              </a:rPr>
              <a:t>Fig.Tracker</a:t>
            </a:r>
            <a:r>
              <a:rPr lang="en-US" sz="1400" b="1" i="1" dirty="0">
                <a:solidFill>
                  <a:srgbClr val="FFC000"/>
                </a:solidFill>
                <a:latin typeface="Bookman Old Style" panose="02050604050505020204" pitchFamily="18" charset="0"/>
                <a:ea typeface="Calibri" panose="020F0502020204030204" pitchFamily="34" charset="0"/>
                <a:cs typeface="Mangal" panose="02040503050203030202" pitchFamily="18" charset="0"/>
              </a:rPr>
              <a:t> </a:t>
            </a:r>
            <a:endParaRPr lang="en-IN" sz="1400" dirty="0">
              <a:solidFill>
                <a:srgbClr val="FFC000"/>
              </a:solidFill>
            </a:endParaRPr>
          </a:p>
        </p:txBody>
      </p:sp>
    </p:spTree>
    <p:extLst>
      <p:ext uri="{BB962C8B-B14F-4D97-AF65-F5344CB8AC3E}">
        <p14:creationId xmlns:p14="http://schemas.microsoft.com/office/powerpoint/2010/main" val="1689573723"/>
      </p:ext>
    </p:extLst>
  </p:cSld>
  <p:clrMapOvr>
    <a:masterClrMapping/>
  </p:clrMapOvr>
  <p:transition advClick="0"/>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normAutofit lnSpcReduction="10000"/>
          </a:bodyPr>
          <a:lstStyle/>
          <a:p>
            <a:fld id="{880B47A4-BD58-476A-BD47-E23F80C3D9B8}" type="slidenum">
              <a:rPr lang="en-IN" smtClean="0">
                <a:solidFill>
                  <a:schemeClr val="tx1"/>
                </a:solidFill>
              </a:rPr>
              <a:pPr/>
              <a:t>8</a:t>
            </a:fld>
            <a:endParaRPr lang="en-IN" dirty="0">
              <a:solidFill>
                <a:schemeClr val="tx1"/>
              </a:solidFill>
            </a:endParaRPr>
          </a:p>
        </p:txBody>
      </p:sp>
      <p:sp>
        <p:nvSpPr>
          <p:cNvPr id="3" name="Rectangle 2">
            <a:extLst>
              <a:ext uri="{FF2B5EF4-FFF2-40B4-BE49-F238E27FC236}">
                <a16:creationId xmlns:a16="http://schemas.microsoft.com/office/drawing/2014/main" id="{6E115634-D32B-4A1C-9240-DB3EF2CAD4AF}"/>
              </a:ext>
            </a:extLst>
          </p:cNvPr>
          <p:cNvSpPr/>
          <p:nvPr/>
        </p:nvSpPr>
        <p:spPr>
          <a:xfrm>
            <a:off x="526473" y="889843"/>
            <a:ext cx="10363199" cy="5078313"/>
          </a:xfrm>
          <a:prstGeom prst="rect">
            <a:avLst/>
          </a:prstGeom>
          <a:noFill/>
        </p:spPr>
        <p:txBody>
          <a:bodyPr wrap="square" rtlCol="0">
            <a:spAutoFit/>
          </a:bodyPr>
          <a:lstStyle/>
          <a:p>
            <a:pPr algn="just"/>
            <a:r>
              <a:rPr lang="en-US" sz="2800" b="1" dirty="0">
                <a:solidFill>
                  <a:srgbClr val="FFC000"/>
                </a:solidFill>
              </a:rPr>
              <a:t>Track Point – </a:t>
            </a:r>
            <a:r>
              <a:rPr lang="en-US" sz="2400" dirty="0"/>
              <a:t>It is the actual point of tracking. In this point, the target layer or effect control point will be placed. By default, this is positioned at the center of the Feature Region, but can be moved, if needed.</a:t>
            </a:r>
            <a:endParaRPr lang="en-IN" sz="2400" dirty="0"/>
          </a:p>
          <a:p>
            <a:pPr algn="just"/>
            <a:r>
              <a:rPr lang="en-US" sz="2800" b="1" dirty="0">
                <a:solidFill>
                  <a:srgbClr val="FFC000"/>
                </a:solidFill>
              </a:rPr>
              <a:t>Match Area – </a:t>
            </a:r>
            <a:r>
              <a:rPr lang="en-US" sz="2400" dirty="0"/>
              <a:t>It define the element in the layer that is about to be tracked. Keep in mind, that it should be clearly visible in whole duration of the track, even if the background, light and camera angle have been changed.</a:t>
            </a:r>
            <a:endParaRPr lang="en-IN" sz="2400" dirty="0"/>
          </a:p>
          <a:p>
            <a:pPr algn="just"/>
            <a:r>
              <a:rPr lang="en-US" sz="2800" b="1" dirty="0">
                <a:solidFill>
                  <a:srgbClr val="FFC000"/>
                </a:solidFill>
              </a:rPr>
              <a:t>Search Region – </a:t>
            </a:r>
            <a:r>
              <a:rPr lang="en-US" sz="2400" dirty="0"/>
              <a:t>It is the area, which search to locate the tracked feature. It is like the boundary of the ball. The element you are tracking should not go beyond this region. Keeping search region small will result faster tracking, but there is a risk of the tracked feature leaving the search region between frames.</a:t>
            </a:r>
            <a:endParaRPr lang="en-IN" sz="2400" dirty="0"/>
          </a:p>
        </p:txBody>
      </p:sp>
    </p:spTree>
    <p:extLst>
      <p:ext uri="{BB962C8B-B14F-4D97-AF65-F5344CB8AC3E}">
        <p14:creationId xmlns:p14="http://schemas.microsoft.com/office/powerpoint/2010/main" val="1475860565"/>
      </p:ext>
    </p:extLst>
  </p:cSld>
  <p:clrMapOvr>
    <a:masterClrMapping/>
  </p:clrMapOvr>
  <p:transition advClick="0"/>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5990" y="265741"/>
            <a:ext cx="9656420" cy="623946"/>
          </a:xfrm>
        </p:spPr>
        <p:txBody>
          <a:bodyPr anchor="t">
            <a:normAutofit/>
          </a:bodyPr>
          <a:lstStyle/>
          <a:p>
            <a:r>
              <a:rPr lang="en-US" sz="3600" b="1" dirty="0">
                <a:solidFill>
                  <a:srgbClr val="FFFF00"/>
                </a:solidFill>
              </a:rPr>
              <a:t>Creating One Point Tracker</a:t>
            </a:r>
          </a:p>
        </p:txBody>
      </p:sp>
      <p:sp>
        <p:nvSpPr>
          <p:cNvPr id="5" name="Slide Number Placeholder 4"/>
          <p:cNvSpPr>
            <a:spLocks noGrp="1"/>
          </p:cNvSpPr>
          <p:nvPr>
            <p:ph type="sldNum" sz="quarter" idx="12"/>
          </p:nvPr>
        </p:nvSpPr>
        <p:spPr/>
        <p:txBody>
          <a:bodyPr>
            <a:normAutofit lnSpcReduction="10000"/>
          </a:bodyPr>
          <a:lstStyle/>
          <a:p>
            <a:fld id="{880B47A4-BD58-476A-BD47-E23F80C3D9B8}" type="slidenum">
              <a:rPr lang="en-IN" smtClean="0">
                <a:solidFill>
                  <a:schemeClr val="tx1"/>
                </a:solidFill>
              </a:rPr>
              <a:pPr/>
              <a:t>9</a:t>
            </a:fld>
            <a:endParaRPr lang="en-IN" dirty="0">
              <a:solidFill>
                <a:schemeClr val="tx1"/>
              </a:solidFill>
            </a:endParaRPr>
          </a:p>
        </p:txBody>
      </p:sp>
      <p:sp>
        <p:nvSpPr>
          <p:cNvPr id="3" name="Rectangle 2"/>
          <p:cNvSpPr/>
          <p:nvPr/>
        </p:nvSpPr>
        <p:spPr>
          <a:xfrm>
            <a:off x="253699" y="751142"/>
            <a:ext cx="10608265" cy="1569660"/>
          </a:xfrm>
          <a:prstGeom prst="rect">
            <a:avLst/>
          </a:prstGeom>
        </p:spPr>
        <p:txBody>
          <a:bodyPr wrap="square">
            <a:spAutoFit/>
          </a:bodyPr>
          <a:lstStyle/>
          <a:p>
            <a:pPr algn="just"/>
            <a:r>
              <a:rPr lang="en-US" sz="2400" dirty="0"/>
              <a:t>Track any single feature of the object in horizontal (x-axis) and vertical (y-axis) position, with little or no perspective change on the image. You can use this tracking information to move other elements during compositing.</a:t>
            </a:r>
            <a:endParaRPr lang="en-IN" sz="2400" dirty="0"/>
          </a:p>
        </p:txBody>
      </p:sp>
      <p:sp>
        <p:nvSpPr>
          <p:cNvPr id="4" name="Rectangle 3">
            <a:extLst>
              <a:ext uri="{FF2B5EF4-FFF2-40B4-BE49-F238E27FC236}">
                <a16:creationId xmlns:a16="http://schemas.microsoft.com/office/drawing/2014/main" id="{6DDBE5F5-3DFF-44AD-AC07-0ED2B8F5E56A}"/>
              </a:ext>
            </a:extLst>
          </p:cNvPr>
          <p:cNvSpPr/>
          <p:nvPr/>
        </p:nvSpPr>
        <p:spPr>
          <a:xfrm>
            <a:off x="225990" y="2293093"/>
            <a:ext cx="9544601" cy="590931"/>
          </a:xfrm>
          <a:prstGeom prst="rect">
            <a:avLst/>
          </a:prstGeom>
        </p:spPr>
        <p:txBody>
          <a:bodyPr vert="horz" lIns="91440" tIns="45720" rIns="91440" bIns="45720" rtlCol="0" anchor="t">
            <a:normAutofit/>
          </a:bodyPr>
          <a:lstStyle/>
          <a:p>
            <a:pPr defTabSz="914400">
              <a:lnSpc>
                <a:spcPct val="90000"/>
              </a:lnSpc>
              <a:spcBef>
                <a:spcPct val="0"/>
              </a:spcBef>
            </a:pPr>
            <a:r>
              <a:rPr lang="en-US" sz="3600" b="1" spc="-50" dirty="0">
                <a:solidFill>
                  <a:srgbClr val="FFC000"/>
                </a:solidFill>
                <a:latin typeface="+mj-lt"/>
                <a:ea typeface="+mj-ea"/>
                <a:cs typeface="+mj-cs"/>
              </a:rPr>
              <a:t>Moving and Scaling Tracker component</a:t>
            </a:r>
            <a:endParaRPr lang="en-IN" sz="3600" b="1" spc="-50" dirty="0">
              <a:solidFill>
                <a:srgbClr val="FFC000"/>
              </a:solidFill>
              <a:latin typeface="+mj-lt"/>
              <a:ea typeface="+mj-ea"/>
              <a:cs typeface="+mj-cs"/>
            </a:endParaRPr>
          </a:p>
        </p:txBody>
      </p:sp>
      <p:sp>
        <p:nvSpPr>
          <p:cNvPr id="6" name="Rectangle 5">
            <a:extLst>
              <a:ext uri="{FF2B5EF4-FFF2-40B4-BE49-F238E27FC236}">
                <a16:creationId xmlns:a16="http://schemas.microsoft.com/office/drawing/2014/main" id="{DFA3FE4C-6380-4EA9-8840-AF1EA425C0FA}"/>
              </a:ext>
            </a:extLst>
          </p:cNvPr>
          <p:cNvSpPr/>
          <p:nvPr/>
        </p:nvSpPr>
        <p:spPr>
          <a:xfrm>
            <a:off x="253700" y="2753063"/>
            <a:ext cx="10608264" cy="1200329"/>
          </a:xfrm>
          <a:prstGeom prst="rect">
            <a:avLst/>
          </a:prstGeom>
        </p:spPr>
        <p:txBody>
          <a:bodyPr wrap="square">
            <a:spAutoFit/>
          </a:bodyPr>
          <a:lstStyle/>
          <a:p>
            <a:pPr algn="just"/>
            <a:r>
              <a:rPr lang="en-US" sz="2400" dirty="0"/>
              <a:t>As you know, tracker has three component – Track point, match area and search region. Sometimes you need to move the tracker at desired point and even scaling of tracker is required in some cases. </a:t>
            </a:r>
            <a:endParaRPr lang="en-IN" sz="2400" dirty="0"/>
          </a:p>
        </p:txBody>
      </p:sp>
      <p:sp>
        <p:nvSpPr>
          <p:cNvPr id="7" name="Rectangle 6">
            <a:extLst>
              <a:ext uri="{FF2B5EF4-FFF2-40B4-BE49-F238E27FC236}">
                <a16:creationId xmlns:a16="http://schemas.microsoft.com/office/drawing/2014/main" id="{B4386300-DE03-4C34-B7B2-399BCA47A76E}"/>
              </a:ext>
            </a:extLst>
          </p:cNvPr>
          <p:cNvSpPr/>
          <p:nvPr/>
        </p:nvSpPr>
        <p:spPr>
          <a:xfrm>
            <a:off x="225990" y="3853745"/>
            <a:ext cx="6264857" cy="590931"/>
          </a:xfrm>
          <a:prstGeom prst="rect">
            <a:avLst/>
          </a:prstGeom>
        </p:spPr>
        <p:txBody>
          <a:bodyPr vert="horz" lIns="91440" tIns="45720" rIns="91440" bIns="45720" rtlCol="0" anchor="t">
            <a:normAutofit/>
          </a:bodyPr>
          <a:lstStyle/>
          <a:p>
            <a:pPr defTabSz="914400">
              <a:lnSpc>
                <a:spcPct val="90000"/>
              </a:lnSpc>
              <a:spcBef>
                <a:spcPct val="0"/>
              </a:spcBef>
            </a:pPr>
            <a:r>
              <a:rPr lang="en-US" sz="3600" b="1" spc="-50" dirty="0">
                <a:solidFill>
                  <a:srgbClr val="FFC000"/>
                </a:solidFill>
                <a:latin typeface="+mj-lt"/>
                <a:ea typeface="+mj-ea"/>
                <a:cs typeface="+mj-cs"/>
              </a:rPr>
              <a:t>Pre-Processing the Object</a:t>
            </a:r>
            <a:endParaRPr lang="en-IN" sz="3600" b="1" spc="-50" dirty="0">
              <a:solidFill>
                <a:srgbClr val="FFC000"/>
              </a:solidFill>
              <a:latin typeface="+mj-lt"/>
              <a:ea typeface="+mj-ea"/>
              <a:cs typeface="+mj-cs"/>
            </a:endParaRPr>
          </a:p>
        </p:txBody>
      </p:sp>
      <p:sp>
        <p:nvSpPr>
          <p:cNvPr id="8" name="Rectangle 7">
            <a:extLst>
              <a:ext uri="{FF2B5EF4-FFF2-40B4-BE49-F238E27FC236}">
                <a16:creationId xmlns:a16="http://schemas.microsoft.com/office/drawing/2014/main" id="{D6C2762F-B513-4896-B9BE-3976AD0870FF}"/>
              </a:ext>
            </a:extLst>
          </p:cNvPr>
          <p:cNvSpPr/>
          <p:nvPr/>
        </p:nvSpPr>
        <p:spPr>
          <a:xfrm>
            <a:off x="225990" y="4313747"/>
            <a:ext cx="7310883" cy="2308324"/>
          </a:xfrm>
          <a:prstGeom prst="rect">
            <a:avLst/>
          </a:prstGeom>
        </p:spPr>
        <p:txBody>
          <a:bodyPr wrap="square">
            <a:spAutoFit/>
          </a:bodyPr>
          <a:lstStyle/>
          <a:p>
            <a:pPr algn="just"/>
            <a:r>
              <a:rPr lang="en-US" sz="2400" dirty="0"/>
              <a:t>Once you select the feature region for tracking, you have the option in tracker to pre-process the object with respect to contrast, sharpness, gamma, blur and noise by using video filters. Keep in mind, it will not affect video clipping rather use to increase accuracy for tracking object.</a:t>
            </a:r>
            <a:endParaRPr lang="en-IN" sz="2400" dirty="0"/>
          </a:p>
        </p:txBody>
      </p:sp>
      <p:pic>
        <p:nvPicPr>
          <p:cNvPr id="9" name="preprocessing.jpg">
            <a:extLst>
              <a:ext uri="{FF2B5EF4-FFF2-40B4-BE49-F238E27FC236}">
                <a16:creationId xmlns:a16="http://schemas.microsoft.com/office/drawing/2014/main" id="{AA3D2748-B14E-4D89-BCE1-A8BAB21B7199}"/>
              </a:ext>
            </a:extLst>
          </p:cNvPr>
          <p:cNvPicPr/>
          <p:nvPr/>
        </p:nvPicPr>
        <p:blipFill>
          <a:blip r:embed="rId2"/>
          <a:stretch>
            <a:fillRect/>
          </a:stretch>
        </p:blipFill>
        <p:spPr bwMode="auto">
          <a:xfrm>
            <a:off x="7669184" y="4411036"/>
            <a:ext cx="3325091" cy="2030317"/>
          </a:xfrm>
          <a:prstGeom prst="rect">
            <a:avLst/>
          </a:prstGeom>
        </p:spPr>
      </p:pic>
      <p:sp>
        <p:nvSpPr>
          <p:cNvPr id="10" name="Rectangle 9">
            <a:extLst>
              <a:ext uri="{FF2B5EF4-FFF2-40B4-BE49-F238E27FC236}">
                <a16:creationId xmlns:a16="http://schemas.microsoft.com/office/drawing/2014/main" id="{0DF99344-2F8C-4EE2-8032-0613F937048D}"/>
              </a:ext>
            </a:extLst>
          </p:cNvPr>
          <p:cNvSpPr/>
          <p:nvPr/>
        </p:nvSpPr>
        <p:spPr>
          <a:xfrm>
            <a:off x="8041609" y="6382952"/>
            <a:ext cx="2635658" cy="307777"/>
          </a:xfrm>
          <a:prstGeom prst="rect">
            <a:avLst/>
          </a:prstGeom>
        </p:spPr>
        <p:txBody>
          <a:bodyPr wrap="none">
            <a:spAutoFit/>
          </a:bodyPr>
          <a:lstStyle/>
          <a:p>
            <a:pPr algn="ctr"/>
            <a:r>
              <a:rPr lang="en-US" sz="1400" b="1" i="1" dirty="0">
                <a:solidFill>
                  <a:srgbClr val="FFC000"/>
                </a:solidFill>
                <a:latin typeface="Bookman Old Style" panose="02050604050505020204" pitchFamily="18" charset="0"/>
                <a:ea typeface="Calibri" panose="020F0502020204030204" pitchFamily="34" charset="0"/>
                <a:cs typeface="Mangal" panose="02040503050203030202" pitchFamily="18" charset="0"/>
              </a:rPr>
              <a:t>Fig. Pre-processing option</a:t>
            </a:r>
            <a:endParaRPr lang="en-IN" sz="1400" dirty="0">
              <a:solidFill>
                <a:srgbClr val="FFC000"/>
              </a:solidFill>
            </a:endParaRPr>
          </a:p>
        </p:txBody>
      </p:sp>
    </p:spTree>
    <p:extLst>
      <p:ext uri="{BB962C8B-B14F-4D97-AF65-F5344CB8AC3E}">
        <p14:creationId xmlns:p14="http://schemas.microsoft.com/office/powerpoint/2010/main" val="593967598"/>
      </p:ext>
    </p:extLst>
  </p:cSld>
  <p:clrMapOvr>
    <a:masterClrMapping/>
  </p:clrMapOvr>
  <p:transition advClick="0"/>
</p:sld>
</file>

<file path=ppt/theme/theme1.xml><?xml version="1.0" encoding="utf-8"?>
<a:theme xmlns:a="http://schemas.openxmlformats.org/drawingml/2006/main" name="View">
  <a:themeElements>
    <a:clrScheme name="View">
      <a:dk1>
        <a:sysClr val="windowText" lastClr="000000"/>
      </a:dk1>
      <a:lt1>
        <a:sysClr val="window" lastClr="FFFFFF"/>
      </a:lt1>
      <a:dk2>
        <a:srgbClr val="564B3C"/>
      </a:dk2>
      <a:lt2>
        <a:srgbClr val="ECEDD1"/>
      </a:lt2>
      <a:accent1>
        <a:srgbClr val="93A299"/>
      </a:accent1>
      <a:accent2>
        <a:srgbClr val="CB4B30"/>
      </a:accent2>
      <a:accent3>
        <a:srgbClr val="B5AE53"/>
      </a:accent3>
      <a:accent4>
        <a:srgbClr val="6F6A7A"/>
      </a:accent4>
      <a:accent5>
        <a:srgbClr val="E8B54D"/>
      </a:accent5>
      <a:accent6>
        <a:srgbClr val="8A7952"/>
      </a:accent6>
      <a:hlink>
        <a:srgbClr val="9F9F0B"/>
      </a:hlink>
      <a:folHlink>
        <a:srgbClr val="B2B2B2"/>
      </a:folHlink>
    </a:clrScheme>
    <a:fontScheme name="View">
      <a:majorFont>
        <a:latin typeface="Century Schoolbook"/>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Schoolbook"/>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View">
      <a:fillStyleLst>
        <a:solidFill>
          <a:schemeClr val="phClr"/>
        </a:solidFill>
        <a:solidFill>
          <a:schemeClr val="phClr">
            <a:tint val="60000"/>
            <a:satMod val="120000"/>
          </a:schemeClr>
        </a:solidFill>
        <a:solidFill>
          <a:schemeClr val="phClr">
            <a:shade val="75000"/>
            <a:satMod val="130000"/>
          </a:schemeClr>
        </a:solidFill>
      </a:fillStyleLst>
      <a:lnStyleLst>
        <a:ln w="9525" cap="flat" cmpd="sng" algn="ctr">
          <a:solidFill>
            <a:schemeClr val="phClr"/>
          </a:solidFill>
          <a:prstDash val="solid"/>
        </a:ln>
        <a:ln w="13970" cap="flat" cmpd="sng" algn="ctr">
          <a:solidFill>
            <a:schemeClr val="phClr"/>
          </a:solidFill>
          <a:prstDash val="solid"/>
        </a:ln>
        <a:ln w="17145" cap="flat" cmpd="sng" algn="ctr">
          <a:solidFill>
            <a:schemeClr val="phClr">
              <a:shade val="95000"/>
              <a:alpha val="95000"/>
              <a:satMod val="150000"/>
            </a:schemeClr>
          </a:solidFill>
          <a:prstDash val="solid"/>
        </a:ln>
      </a:lnStyleLst>
      <a:effectStyleLst>
        <a:effectStyle>
          <a:effectLst/>
        </a:effectStyle>
        <a:effectStyle>
          <a:effectLst>
            <a:outerShdw blurRad="50800" dist="15240" dir="5400000" algn="tl" rotWithShape="0">
              <a:srgbClr val="000000">
                <a:alpha val="75000"/>
              </a:srgbClr>
            </a:outerShdw>
          </a:effectLst>
          <a:scene3d>
            <a:camera prst="orthographicFront">
              <a:rot lat="0" lon="0" rev="0"/>
            </a:camera>
            <a:lightRig rig="brightRoom" dir="tl"/>
          </a:scene3d>
          <a:sp3d contourW="9525" prstMaterial="flat">
            <a:bevelT w="0" h="0" prst="coolSlant"/>
            <a:contourClr>
              <a:schemeClr val="phClr">
                <a:shade val="35000"/>
                <a:satMod val="130000"/>
              </a:schemeClr>
            </a:contourClr>
          </a:sp3d>
        </a:effectStyle>
        <a:effectStyle>
          <a:effectLst>
            <a:outerShdw blurRad="76200" dist="25400" dir="5400000" algn="tl" rotWithShape="0">
              <a:srgbClr val="000000">
                <a:alpha val="55000"/>
              </a:srgbClr>
            </a:outerShdw>
          </a:effectLst>
          <a:scene3d>
            <a:camera prst="orthographicFront">
              <a:rot lat="0" lon="0" rev="0"/>
            </a:camera>
            <a:lightRig rig="brightRoom" dir="tl"/>
          </a:scene3d>
          <a:sp3d contourW="19050" prstMaterial="flat">
            <a:bevelT w="0" h="0" prst="coolSlant"/>
            <a:contourClr>
              <a:schemeClr val="phClr">
                <a:shade val="35000"/>
                <a:satMod val="140000"/>
              </a:schemeClr>
            </a:contourClr>
          </a:sp3d>
        </a:effectStyle>
      </a:effectStyleLst>
      <a:bgFillStyleLst>
        <a:solidFill>
          <a:schemeClr val="phClr"/>
        </a:solidFill>
        <a:solidFill>
          <a:schemeClr val="phClr">
            <a:tint val="95000"/>
            <a:satMod val="170000"/>
          </a:schemeClr>
        </a:solidFill>
        <a:gradFill rotWithShape="1">
          <a:gsLst>
            <a:gs pos="0">
              <a:schemeClr val="phClr">
                <a:tint val="94000"/>
                <a:shade val="98000"/>
                <a:satMod val="130000"/>
                <a:lumMod val="102000"/>
              </a:schemeClr>
            </a:gs>
            <a:gs pos="100000">
              <a:schemeClr val="phClr">
                <a:tint val="98000"/>
                <a:shade val="78000"/>
                <a:satMod val="140000"/>
              </a:schemeClr>
            </a:gs>
          </a:gsLst>
          <a:path path="circle">
            <a:fillToRect l="100000" t="100000" r="100000" b="100000"/>
          </a:path>
        </a:gradFill>
      </a:bgFillStyleLst>
    </a:fmtScheme>
  </a:themeElements>
  <a:objectDefaults/>
  <a:extraClrSchemeLst/>
  <a:extLst>
    <a:ext uri="{05A4C25C-085E-4340-85A3-A5531E510DB2}">
      <thm15:themeFamily xmlns:thm15="http://schemas.microsoft.com/office/thememl/2012/main" name="View" id="{BA0EB5A6-F2D4-4F82-977B-64ADEE4A2A69}" vid="{3866257B-E5CE-4C43-9210-F2DE76BE10B5}"/>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View</Template>
  <TotalTime>7267430</TotalTime>
  <Words>2998</Words>
  <Application>Microsoft Office PowerPoint</Application>
  <PresentationFormat>Widescreen</PresentationFormat>
  <Paragraphs>191</Paragraphs>
  <Slides>27</Slides>
  <Notes>0</Notes>
  <HiddenSlides>0</HiddenSlides>
  <MMClips>0</MMClips>
  <ScaleCrop>false</ScaleCrop>
  <HeadingPairs>
    <vt:vector size="6" baseType="variant">
      <vt:variant>
        <vt:lpstr>Fonts Used</vt:lpstr>
      </vt:variant>
      <vt:variant>
        <vt:i4>10</vt:i4>
      </vt:variant>
      <vt:variant>
        <vt:lpstr>Theme</vt:lpstr>
      </vt:variant>
      <vt:variant>
        <vt:i4>1</vt:i4>
      </vt:variant>
      <vt:variant>
        <vt:lpstr>Slide Titles</vt:lpstr>
      </vt:variant>
      <vt:variant>
        <vt:i4>27</vt:i4>
      </vt:variant>
    </vt:vector>
  </HeadingPairs>
  <TitlesOfParts>
    <vt:vector size="38" baseType="lpstr">
      <vt:lpstr>Arial</vt:lpstr>
      <vt:lpstr>Bookman Old Style</vt:lpstr>
      <vt:lpstr>Calibri</vt:lpstr>
      <vt:lpstr>Century Schoolbook</vt:lpstr>
      <vt:lpstr>DejaVu Sans</vt:lpstr>
      <vt:lpstr>Mangal</vt:lpstr>
      <vt:lpstr>Nirmala UI</vt:lpstr>
      <vt:lpstr>Times New Roman</vt:lpstr>
      <vt:lpstr>Wingdings</vt:lpstr>
      <vt:lpstr>Wingdings 2</vt:lpstr>
      <vt:lpstr>View</vt:lpstr>
      <vt:lpstr>JOB ROLE –  ROTO ARTIST Sector – Media and Entertainment Sector          (Qualification Pack Code:  MES/Q3504)  ( Class-XII )</vt:lpstr>
      <vt:lpstr>PowerPoint Presentation</vt:lpstr>
      <vt:lpstr>Content </vt:lpstr>
      <vt:lpstr>Chapter Objectives</vt:lpstr>
      <vt:lpstr>Introduction </vt:lpstr>
      <vt:lpstr>Motion Tracking</vt:lpstr>
      <vt:lpstr>SilhouetteFX© Motion Tracking</vt:lpstr>
      <vt:lpstr>PowerPoint Presentation</vt:lpstr>
      <vt:lpstr>Creating One Point Tracker</vt:lpstr>
      <vt:lpstr>PowerPoint Presentation</vt:lpstr>
      <vt:lpstr>PowerPoint Presentation</vt:lpstr>
      <vt:lpstr>Tracking an Image</vt:lpstr>
      <vt:lpstr>PowerPoint Presentation</vt:lpstr>
      <vt:lpstr>PowerPoint Presentation</vt:lpstr>
      <vt:lpstr>PowerPoint Presentation</vt:lpstr>
      <vt:lpstr>PowerPoint Presentation</vt:lpstr>
      <vt:lpstr>PowerPoint Presentation</vt:lpstr>
      <vt:lpstr>Planar Tracker Tab</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                                       Project Coordinator : Dr. Dipak D. Shudhalwar  Assistance Mr. Abhinaw Kumar Dwivedi Mr. Rajesh Kahar  </vt:lpstr>
      <vt:lpstr>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Sector:xxxxxxxxxx Job Role:xxxxxxx Class:xxxx Unit:xxxxxxx</dc:title>
  <dc:creator>Rajesh Khambayat</dc:creator>
  <cp:lastModifiedBy>Rajesh</cp:lastModifiedBy>
  <cp:revision>849</cp:revision>
  <dcterms:created xsi:type="dcterms:W3CDTF">2019-09-09T07:12:13Z</dcterms:created>
  <dcterms:modified xsi:type="dcterms:W3CDTF">2023-02-06T09:55:42Z</dcterms:modified>
</cp:coreProperties>
</file>